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8" r:id="rId2"/>
    <p:sldId id="259" r:id="rId3"/>
    <p:sldId id="260" r:id="rId4"/>
    <p:sldId id="261" r:id="rId5"/>
    <p:sldId id="263" r:id="rId6"/>
    <p:sldId id="264" r:id="rId7"/>
    <p:sldId id="265" r:id="rId8"/>
    <p:sldId id="266" r:id="rId9"/>
    <p:sldId id="267" r:id="rId10"/>
    <p:sldId id="268" r:id="rId11"/>
    <p:sldId id="269" r:id="rId12"/>
    <p:sldId id="270"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B8B981-391B-4EB1-A5E6-97E188037C1C}" type="datetimeFigureOut">
              <a:rPr lang="en-GB" smtClean="0"/>
              <a:t>12/08/2014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52E44E-0B1A-43D7-8C3C-8C484FF89CC1}" type="slidenum">
              <a:rPr lang="en-GB" smtClean="0"/>
              <a:t>‹#›</a:t>
            </a:fld>
            <a:endParaRPr lang="en-GB"/>
          </a:p>
        </p:txBody>
      </p:sp>
    </p:spTree>
    <p:extLst>
      <p:ext uri="{BB962C8B-B14F-4D97-AF65-F5344CB8AC3E}">
        <p14:creationId xmlns:p14="http://schemas.microsoft.com/office/powerpoint/2010/main" val="3031304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5" name="Rectangle 4"/>
          <p:cNvSpPr/>
          <p:nvPr/>
        </p:nvSpPr>
        <p:spPr>
          <a:xfrm>
            <a:off x="152400" y="153988"/>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lstStyle>
            <a:lvl1pPr marL="0" indent="0" algn="l">
              <a:buNone/>
              <a:defRPr sz="1900">
                <a:solidFill>
                  <a:srgbClr val="FFFFFF"/>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1" baseline="0"/>
            </a:lvl1pPr>
          </a:lstStyle>
          <a:p>
            <a:r>
              <a:rPr lang="en-US" smtClean="0"/>
              <a:t>Click to edit Master title style</a:t>
            </a:r>
            <a:endParaRPr lang="en-US" dirty="0"/>
          </a:p>
        </p:txBody>
      </p:sp>
      <p:sp>
        <p:nvSpPr>
          <p:cNvPr id="6" name="Date Placeholder 9"/>
          <p:cNvSpPr>
            <a:spLocks noGrp="1"/>
          </p:cNvSpPr>
          <p:nvPr>
            <p:ph type="dt" sz="half" idx="10"/>
          </p:nvPr>
        </p:nvSpPr>
        <p:spPr/>
        <p:txBody>
          <a:bodyPr/>
          <a:lstStyle>
            <a:lvl1pPr>
              <a:defRPr>
                <a:solidFill>
                  <a:schemeClr val="bg2"/>
                </a:solidFill>
              </a:defRPr>
            </a:lvl1pPr>
          </a:lstStyle>
          <a:p>
            <a:pPr>
              <a:defRPr/>
            </a:pPr>
            <a:fld id="{FFD63345-0A87-4C28-BEFA-B4C26DE6170B}" type="datetimeFigureOut">
              <a:rPr lang="en-US">
                <a:solidFill>
                  <a:srgbClr val="FBEEC9"/>
                </a:solidFill>
              </a:rPr>
              <a:pPr>
                <a:defRPr/>
              </a:pPr>
              <a:t>8/12/2014</a:t>
            </a:fld>
            <a:endParaRPr lang="en-GB">
              <a:solidFill>
                <a:srgbClr val="FBEEC9"/>
              </a:solidFill>
            </a:endParaRPr>
          </a:p>
        </p:txBody>
      </p:sp>
      <p:sp>
        <p:nvSpPr>
          <p:cNvPr id="7" name="Slide Number Placeholder 10"/>
          <p:cNvSpPr>
            <a:spLocks noGrp="1"/>
          </p:cNvSpPr>
          <p:nvPr>
            <p:ph type="sldNum" sz="quarter" idx="11"/>
          </p:nvPr>
        </p:nvSpPr>
        <p:spPr/>
        <p:txBody>
          <a:bodyPr/>
          <a:lstStyle>
            <a:lvl1pPr>
              <a:defRPr smtClean="0">
                <a:solidFill>
                  <a:srgbClr val="FFFFFF"/>
                </a:solidFill>
              </a:defRPr>
            </a:lvl1pPr>
          </a:lstStyle>
          <a:p>
            <a:pPr>
              <a:defRPr/>
            </a:pPr>
            <a:fld id="{9A50CDAF-CA9A-4E39-88F6-7CE4638D7B38}" type="slidenum">
              <a:rPr lang="en-GB" altLang="en-US"/>
              <a:pPr>
                <a:defRPr/>
              </a:pPr>
              <a:t>‹#›</a:t>
            </a:fld>
            <a:endParaRPr lang="en-GB" altLang="en-US"/>
          </a:p>
        </p:txBody>
      </p:sp>
      <p:sp>
        <p:nvSpPr>
          <p:cNvPr id="8" name="Footer Placeholder 11"/>
          <p:cNvSpPr>
            <a:spLocks noGrp="1"/>
          </p:cNvSpPr>
          <p:nvPr>
            <p:ph type="ftr" sz="quarter" idx="12"/>
          </p:nvPr>
        </p:nvSpPr>
        <p:spPr/>
        <p:txBody>
          <a:bodyPr/>
          <a:lstStyle>
            <a:lvl1pPr>
              <a:defRPr>
                <a:solidFill>
                  <a:schemeClr val="bg2"/>
                </a:solidFill>
              </a:defRPr>
            </a:lvl1pPr>
          </a:lstStyle>
          <a:p>
            <a:pPr>
              <a:defRPr/>
            </a:pPr>
            <a:endParaRPr lang="en-GB">
              <a:solidFill>
                <a:srgbClr val="FBEEC9"/>
              </a:solidFill>
            </a:endParaRPr>
          </a:p>
        </p:txBody>
      </p:sp>
    </p:spTree>
    <p:extLst>
      <p:ext uri="{BB962C8B-B14F-4D97-AF65-F5344CB8AC3E}">
        <p14:creationId xmlns:p14="http://schemas.microsoft.com/office/powerpoint/2010/main" val="3287468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AD29647-3D85-4450-8B7E-3DDD2CDF96F4}" type="datetimeFigureOut">
              <a:rPr lang="en-US">
                <a:solidFill>
                  <a:srgbClr val="4E3B30"/>
                </a:solidFill>
              </a:rPr>
              <a:pPr>
                <a:defRPr/>
              </a:pPr>
              <a:t>8/12/2014</a:t>
            </a:fld>
            <a:endParaRPr lang="en-GB">
              <a:solidFill>
                <a:srgbClr val="4E3B30"/>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6" name="Slide Number Placeholder 5"/>
          <p:cNvSpPr>
            <a:spLocks noGrp="1"/>
          </p:cNvSpPr>
          <p:nvPr>
            <p:ph type="sldNum" sz="quarter" idx="12"/>
          </p:nvPr>
        </p:nvSpPr>
        <p:spPr>
          <a:ln/>
        </p:spPr>
        <p:txBody>
          <a:bodyPr/>
          <a:lstStyle>
            <a:lvl1pPr>
              <a:defRPr/>
            </a:lvl1pPr>
          </a:lstStyle>
          <a:p>
            <a:pPr>
              <a:defRPr/>
            </a:pPr>
            <a:fld id="{F10A2453-54DF-469E-97E1-B546C6E239D1}"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1783142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152400" y="147642"/>
            <a:ext cx="6705600"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5" name="Rectangle 4"/>
          <p:cNvSpPr/>
          <p:nvPr/>
        </p:nvSpPr>
        <p:spPr>
          <a:xfrm>
            <a:off x="7010400" y="147642"/>
            <a:ext cx="19558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2" name="Vertical Title 1"/>
          <p:cNvSpPr>
            <a:spLocks noGrp="1"/>
          </p:cNvSpPr>
          <p:nvPr>
            <p:ph type="title" orient="vert"/>
          </p:nvPr>
        </p:nvSpPr>
        <p:spPr>
          <a:xfrm>
            <a:off x="7162800" y="274642"/>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fld id="{0CEF3223-2E91-4741-9504-E635179F3902}" type="datetimeFigureOut">
              <a:rPr lang="en-US">
                <a:solidFill>
                  <a:srgbClr val="4E3B30"/>
                </a:solidFill>
              </a:rPr>
              <a:pPr>
                <a:defRPr/>
              </a:pPr>
              <a:t>8/12/2014</a:t>
            </a:fld>
            <a:endParaRPr lang="en-GB">
              <a:solidFill>
                <a:srgbClr val="4E3B30"/>
              </a:solidFill>
            </a:endParaRPr>
          </a:p>
        </p:txBody>
      </p:sp>
      <p:sp>
        <p:nvSpPr>
          <p:cNvPr id="7"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8" name="Slide Number Placeholder 5"/>
          <p:cNvSpPr>
            <a:spLocks noGrp="1"/>
          </p:cNvSpPr>
          <p:nvPr>
            <p:ph type="sldNum" sz="quarter" idx="12"/>
          </p:nvPr>
        </p:nvSpPr>
        <p:spPr/>
        <p:txBody>
          <a:bodyPr/>
          <a:lstStyle>
            <a:lvl1pPr>
              <a:defRPr smtClean="0">
                <a:solidFill>
                  <a:schemeClr val="bg2"/>
                </a:solidFill>
              </a:defRPr>
            </a:lvl1pPr>
          </a:lstStyle>
          <a:p>
            <a:pPr>
              <a:defRPr/>
            </a:pPr>
            <a:fld id="{22846BF0-0D9F-4F41-8F0F-C2560447A170}" type="slidenum">
              <a:rPr lang="en-GB" altLang="en-US">
                <a:solidFill>
                  <a:srgbClr val="FBEEC9"/>
                </a:solidFill>
              </a:rPr>
              <a:pPr>
                <a:defRPr/>
              </a:pPr>
              <a:t>‹#›</a:t>
            </a:fld>
            <a:endParaRPr lang="en-GB" altLang="en-US">
              <a:solidFill>
                <a:srgbClr val="FBEEC9"/>
              </a:solidFill>
            </a:endParaRPr>
          </a:p>
        </p:txBody>
      </p:sp>
    </p:spTree>
    <p:extLst>
      <p:ext uri="{BB962C8B-B14F-4D97-AF65-F5344CB8AC3E}">
        <p14:creationId xmlns:p14="http://schemas.microsoft.com/office/powerpoint/2010/main" val="2208384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F1013E4E-C663-4E44-BD75-5DCA4CC53766}" type="datetimeFigureOut">
              <a:rPr lang="en-US">
                <a:solidFill>
                  <a:srgbClr val="4E3B30"/>
                </a:solidFill>
              </a:rPr>
              <a:pPr>
                <a:defRPr/>
              </a:pPr>
              <a:t>8/12/2014</a:t>
            </a:fld>
            <a:endParaRPr lang="en-GB">
              <a:solidFill>
                <a:srgbClr val="4E3B30"/>
              </a:solidFill>
            </a:endParaRPr>
          </a:p>
        </p:txBody>
      </p:sp>
      <p:sp>
        <p:nvSpPr>
          <p:cNvPr id="5"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6" name="Slide Number Placeholder 5"/>
          <p:cNvSpPr>
            <a:spLocks noGrp="1"/>
          </p:cNvSpPr>
          <p:nvPr>
            <p:ph type="sldNum" sz="quarter" idx="12"/>
          </p:nvPr>
        </p:nvSpPr>
        <p:spPr>
          <a:ln/>
        </p:spPr>
        <p:txBody>
          <a:bodyPr/>
          <a:lstStyle>
            <a:lvl1pPr>
              <a:defRPr/>
            </a:lvl1pPr>
          </a:lstStyle>
          <a:p>
            <a:pPr>
              <a:defRPr/>
            </a:pPr>
            <a:fld id="{5FBAD41A-A68D-4701-A5EC-5E25E13FA1D9}"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4181609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5" name="Rectangle 4"/>
          <p:cNvSpPr/>
          <p:nvPr/>
        </p:nvSpPr>
        <p:spPr>
          <a:xfrm>
            <a:off x="152400" y="153988"/>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3" name="Text Placeholder 2"/>
          <p:cNvSpPr>
            <a:spLocks noGrp="1"/>
          </p:cNvSpPr>
          <p:nvPr>
            <p:ph type="body" idx="1"/>
          </p:nvPr>
        </p:nvSpPr>
        <p:spPr>
          <a:xfrm>
            <a:off x="7162801" y="2892277"/>
            <a:ext cx="1600201" cy="1645920"/>
          </a:xfrm>
        </p:spPr>
        <p:txBody>
          <a:bodyPr anchor="ctr"/>
          <a:lstStyle>
            <a:lvl1pPr marL="0" indent="0">
              <a:buNone/>
              <a:defRPr sz="2000">
                <a:solidFill>
                  <a:schemeClr val="bg2"/>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1" baseline="0"/>
            </a:lvl1pPr>
          </a:lstStyle>
          <a:p>
            <a:r>
              <a:rPr lang="en-US" smtClean="0"/>
              <a:t>Click to edit Master title style</a:t>
            </a:r>
            <a:endParaRPr lang="en-US" dirty="0"/>
          </a:p>
        </p:txBody>
      </p:sp>
      <p:sp>
        <p:nvSpPr>
          <p:cNvPr id="6" name="Date Placeholder 8"/>
          <p:cNvSpPr>
            <a:spLocks noGrp="1"/>
          </p:cNvSpPr>
          <p:nvPr>
            <p:ph type="dt" sz="half" idx="10"/>
          </p:nvPr>
        </p:nvSpPr>
        <p:spPr/>
        <p:txBody>
          <a:bodyPr/>
          <a:lstStyle>
            <a:lvl1pPr>
              <a:defRPr>
                <a:solidFill>
                  <a:srgbClr val="FFFFFF"/>
                </a:solidFill>
              </a:defRPr>
            </a:lvl1pPr>
          </a:lstStyle>
          <a:p>
            <a:pPr>
              <a:defRPr/>
            </a:pPr>
            <a:fld id="{9BA556E1-1390-469D-9F74-02A5BF3A7AE6}" type="datetimeFigureOut">
              <a:rPr lang="en-US"/>
              <a:pPr>
                <a:defRPr/>
              </a:pPr>
              <a:t>8/12/2014</a:t>
            </a:fld>
            <a:endParaRPr lang="en-GB"/>
          </a:p>
        </p:txBody>
      </p:sp>
      <p:sp>
        <p:nvSpPr>
          <p:cNvPr id="7" name="Slide Number Placeholder 9"/>
          <p:cNvSpPr>
            <a:spLocks noGrp="1"/>
          </p:cNvSpPr>
          <p:nvPr>
            <p:ph type="sldNum" sz="quarter" idx="11"/>
          </p:nvPr>
        </p:nvSpPr>
        <p:spPr/>
        <p:txBody>
          <a:bodyPr/>
          <a:lstStyle>
            <a:lvl1pPr>
              <a:defRPr smtClean="0">
                <a:solidFill>
                  <a:schemeClr val="bg2"/>
                </a:solidFill>
              </a:defRPr>
            </a:lvl1pPr>
          </a:lstStyle>
          <a:p>
            <a:pPr>
              <a:defRPr/>
            </a:pPr>
            <a:fld id="{241EEA77-E51B-4C8E-913C-418DE5A5FAF9}" type="slidenum">
              <a:rPr lang="en-GB" altLang="en-US">
                <a:solidFill>
                  <a:srgbClr val="FBEEC9"/>
                </a:solidFill>
              </a:rPr>
              <a:pPr>
                <a:defRPr/>
              </a:pPr>
              <a:t>‹#›</a:t>
            </a:fld>
            <a:endParaRPr lang="en-GB" altLang="en-US">
              <a:solidFill>
                <a:srgbClr val="FBEEC9"/>
              </a:solidFill>
            </a:endParaRPr>
          </a:p>
        </p:txBody>
      </p:sp>
      <p:sp>
        <p:nvSpPr>
          <p:cNvPr id="8" name="Footer Placeholder 10"/>
          <p:cNvSpPr>
            <a:spLocks noGrp="1"/>
          </p:cNvSpPr>
          <p:nvPr>
            <p:ph type="ftr" sz="quarter" idx="12"/>
          </p:nvPr>
        </p:nvSpPr>
        <p:spPr/>
        <p:txBody>
          <a:bodyPr/>
          <a:lstStyle>
            <a:lvl1pPr>
              <a:defRPr>
                <a:solidFill>
                  <a:srgbClr val="FFFFFF"/>
                </a:solidFill>
              </a:defRPr>
            </a:lvl1pPr>
          </a:lstStyle>
          <a:p>
            <a:pPr>
              <a:defRPr/>
            </a:pPr>
            <a:endParaRPr lang="en-GB"/>
          </a:p>
        </p:txBody>
      </p:sp>
    </p:spTree>
    <p:extLst>
      <p:ext uri="{BB962C8B-B14F-4D97-AF65-F5344CB8AC3E}">
        <p14:creationId xmlns:p14="http://schemas.microsoft.com/office/powerpoint/2010/main" val="777630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4FB0D101-8CD0-4832-A04A-E85870D3E886}" type="datetimeFigureOut">
              <a:rPr lang="en-US">
                <a:solidFill>
                  <a:srgbClr val="4E3B30"/>
                </a:solidFill>
              </a:rPr>
              <a:pPr>
                <a:defRPr/>
              </a:pPr>
              <a:t>8/12/2014</a:t>
            </a:fld>
            <a:endParaRPr lang="en-GB">
              <a:solidFill>
                <a:srgbClr val="4E3B30"/>
              </a:solidFill>
            </a:endParaRPr>
          </a:p>
        </p:txBody>
      </p:sp>
      <p:sp>
        <p:nvSpPr>
          <p:cNvPr id="6"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7" name="Slide Number Placeholder 5"/>
          <p:cNvSpPr>
            <a:spLocks noGrp="1"/>
          </p:cNvSpPr>
          <p:nvPr>
            <p:ph type="sldNum" sz="quarter" idx="12"/>
          </p:nvPr>
        </p:nvSpPr>
        <p:spPr>
          <a:ln/>
        </p:spPr>
        <p:txBody>
          <a:bodyPr/>
          <a:lstStyle>
            <a:lvl1pPr>
              <a:defRPr/>
            </a:lvl1pPr>
          </a:lstStyle>
          <a:p>
            <a:pPr>
              <a:defRPr/>
            </a:pPr>
            <a:fld id="{B6C357A9-A064-40AB-8DCB-DA91C2753AAF}"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137757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3"/>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722438"/>
            <a:ext cx="4041775" cy="639762"/>
          </a:xfrm>
        </p:spPr>
        <p:txBody>
          <a:bodyPr anchor="b"/>
          <a:lstStyle>
            <a:lvl1pPr marL="0" indent="0" algn="ctr">
              <a:buNone/>
              <a:defRPr sz="2400" b="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438403"/>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
        <p:nvSpPr>
          <p:cNvPr id="7" name="Date Placeholder 3"/>
          <p:cNvSpPr>
            <a:spLocks noGrp="1"/>
          </p:cNvSpPr>
          <p:nvPr>
            <p:ph type="dt" sz="half" idx="10"/>
          </p:nvPr>
        </p:nvSpPr>
        <p:spPr/>
        <p:txBody>
          <a:bodyPr/>
          <a:lstStyle>
            <a:lvl1pPr>
              <a:defRPr/>
            </a:lvl1pPr>
          </a:lstStyle>
          <a:p>
            <a:pPr>
              <a:defRPr/>
            </a:pPr>
            <a:fld id="{1CA9DDC2-DB76-4C23-A4A3-460CE47122B4}" type="datetimeFigureOut">
              <a:rPr lang="en-US">
                <a:solidFill>
                  <a:srgbClr val="4E3B30"/>
                </a:solidFill>
              </a:rPr>
              <a:pPr>
                <a:defRPr/>
              </a:pPr>
              <a:t>8/12/2014</a:t>
            </a:fld>
            <a:endParaRPr lang="en-GB">
              <a:solidFill>
                <a:srgbClr val="4E3B30"/>
              </a:solidFill>
            </a:endParaRPr>
          </a:p>
        </p:txBody>
      </p:sp>
      <p:sp>
        <p:nvSpPr>
          <p:cNvPr id="8"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9" name="Slide Number Placeholder 5"/>
          <p:cNvSpPr>
            <a:spLocks noGrp="1"/>
          </p:cNvSpPr>
          <p:nvPr>
            <p:ph type="sldNum" sz="quarter" idx="12"/>
          </p:nvPr>
        </p:nvSpPr>
        <p:spPr>
          <a:ln/>
        </p:spPr>
        <p:txBody>
          <a:bodyPr/>
          <a:lstStyle>
            <a:lvl1pPr>
              <a:defRPr/>
            </a:lvl1pPr>
          </a:lstStyle>
          <a:p>
            <a:pPr>
              <a:defRPr/>
            </a:pPr>
            <a:fld id="{05C18617-7D76-4AA6-94AB-C774222B50CC}"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3420112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90E617F-F090-40B7-8A40-C3536503B4CF}" type="datetimeFigureOut">
              <a:rPr lang="en-US">
                <a:solidFill>
                  <a:srgbClr val="4E3B30"/>
                </a:solidFill>
              </a:rPr>
              <a:pPr>
                <a:defRPr/>
              </a:pPr>
              <a:t>8/12/2014</a:t>
            </a:fld>
            <a:endParaRPr lang="en-GB">
              <a:solidFill>
                <a:srgbClr val="4E3B30"/>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5" name="Slide Number Placeholder 5"/>
          <p:cNvSpPr>
            <a:spLocks noGrp="1"/>
          </p:cNvSpPr>
          <p:nvPr>
            <p:ph type="sldNum" sz="quarter" idx="12"/>
          </p:nvPr>
        </p:nvSpPr>
        <p:spPr>
          <a:ln/>
        </p:spPr>
        <p:txBody>
          <a:bodyPr/>
          <a:lstStyle>
            <a:lvl1pPr>
              <a:defRPr/>
            </a:lvl1pPr>
          </a:lstStyle>
          <a:p>
            <a:pPr>
              <a:defRPr/>
            </a:pPr>
            <a:fld id="{526CDEB4-3B42-4572-974C-06D5E67E8E2E}"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4293480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52402" y="150816"/>
            <a:ext cx="8831263"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3" name="Date Placeholder 1"/>
          <p:cNvSpPr>
            <a:spLocks noGrp="1"/>
          </p:cNvSpPr>
          <p:nvPr>
            <p:ph type="dt" sz="half" idx="10"/>
          </p:nvPr>
        </p:nvSpPr>
        <p:spPr/>
        <p:txBody>
          <a:bodyPr/>
          <a:lstStyle>
            <a:lvl1pPr>
              <a:defRPr/>
            </a:lvl1pPr>
          </a:lstStyle>
          <a:p>
            <a:pPr>
              <a:defRPr/>
            </a:pPr>
            <a:fld id="{2CBC9E10-1EE2-4884-B852-E0E4F7D7C92E}" type="datetimeFigureOut">
              <a:rPr lang="en-US">
                <a:solidFill>
                  <a:srgbClr val="4E3B30"/>
                </a:solidFill>
              </a:rPr>
              <a:pPr>
                <a:defRPr/>
              </a:pPr>
              <a:t>8/12/2014</a:t>
            </a:fld>
            <a:endParaRPr lang="en-GB">
              <a:solidFill>
                <a:srgbClr val="4E3B30"/>
              </a:solidFill>
            </a:endParaRPr>
          </a:p>
        </p:txBody>
      </p:sp>
      <p:sp>
        <p:nvSpPr>
          <p:cNvPr id="4" name="Footer Placeholder 2"/>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5" name="Slide Number Placeholder 3"/>
          <p:cNvSpPr>
            <a:spLocks noGrp="1"/>
          </p:cNvSpPr>
          <p:nvPr>
            <p:ph type="sldNum" sz="quarter" idx="12"/>
          </p:nvPr>
        </p:nvSpPr>
        <p:spPr/>
        <p:txBody>
          <a:bodyPr/>
          <a:lstStyle>
            <a:lvl1pPr>
              <a:defRPr smtClean="0"/>
            </a:lvl1pPr>
          </a:lstStyle>
          <a:p>
            <a:pPr>
              <a:defRPr/>
            </a:pPr>
            <a:fld id="{33F85239-EC97-4DEA-809E-14A8CE3FE01E}" type="slidenum">
              <a:rPr lang="en-GB" altLang="en-US">
                <a:solidFill>
                  <a:srgbClr val="4E3B30"/>
                </a:solidFill>
              </a:rPr>
              <a:pPr>
                <a:defRPr/>
              </a:pPr>
              <a:t>‹#›</a:t>
            </a:fld>
            <a:endParaRPr lang="en-GB" altLang="en-US">
              <a:solidFill>
                <a:srgbClr val="4E3B30"/>
              </a:solidFill>
            </a:endParaRPr>
          </a:p>
        </p:txBody>
      </p:sp>
    </p:spTree>
    <p:extLst>
      <p:ext uri="{BB962C8B-B14F-4D97-AF65-F5344CB8AC3E}">
        <p14:creationId xmlns:p14="http://schemas.microsoft.com/office/powerpoint/2010/main" val="360262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Rectangle 5"/>
          <p:cNvSpPr/>
          <p:nvPr/>
        </p:nvSpPr>
        <p:spPr>
          <a:xfrm>
            <a:off x="7010400" y="150816"/>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7" name="Rectangle 6"/>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3" name="Content Placeholder 2"/>
          <p:cNvSpPr>
            <a:spLocks noGrp="1"/>
          </p:cNvSpPr>
          <p:nvPr>
            <p:ph idx="1"/>
          </p:nvPr>
        </p:nvSpPr>
        <p:spPr>
          <a:xfrm>
            <a:off x="609600" y="304804"/>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1" baseline="0"/>
            </a:lvl1pPr>
          </a:lstStyle>
          <a:p>
            <a:r>
              <a:rPr lang="en-US" smtClean="0"/>
              <a:t>Click to edit Master title style</a:t>
            </a:r>
            <a:endParaRPr lang="en-US" dirty="0"/>
          </a:p>
        </p:txBody>
      </p:sp>
      <p:sp>
        <p:nvSpPr>
          <p:cNvPr id="8" name="Date Placeholder 4"/>
          <p:cNvSpPr>
            <a:spLocks noGrp="1"/>
          </p:cNvSpPr>
          <p:nvPr>
            <p:ph type="dt" sz="half" idx="10"/>
          </p:nvPr>
        </p:nvSpPr>
        <p:spPr/>
        <p:txBody>
          <a:bodyPr/>
          <a:lstStyle>
            <a:lvl1pPr>
              <a:defRPr/>
            </a:lvl1pPr>
          </a:lstStyle>
          <a:p>
            <a:pPr>
              <a:defRPr/>
            </a:pPr>
            <a:fld id="{AA41D15C-DAFE-42BF-A338-3604A7015191}" type="datetimeFigureOut">
              <a:rPr lang="en-US">
                <a:solidFill>
                  <a:srgbClr val="4E3B30"/>
                </a:solidFill>
              </a:rPr>
              <a:pPr>
                <a:defRPr/>
              </a:pPr>
              <a:t>8/12/2014</a:t>
            </a:fld>
            <a:endParaRPr lang="en-GB">
              <a:solidFill>
                <a:srgbClr val="4E3B30"/>
              </a:solidFill>
            </a:endParaRPr>
          </a:p>
        </p:txBody>
      </p:sp>
      <p:sp>
        <p:nvSpPr>
          <p:cNvPr id="9" name="Footer Placeholder 5"/>
          <p:cNvSpPr>
            <a:spLocks noGrp="1"/>
          </p:cNvSpPr>
          <p:nvPr>
            <p:ph type="ftr" sz="quarter" idx="11"/>
          </p:nvPr>
        </p:nvSpPr>
        <p:spPr/>
        <p:txBody>
          <a:bodyPr/>
          <a:lstStyle>
            <a:lvl1pPr>
              <a:defRPr/>
            </a:lvl1pPr>
          </a:lstStyle>
          <a:p>
            <a:pPr>
              <a:defRPr/>
            </a:pPr>
            <a:endParaRPr lang="en-GB">
              <a:solidFill>
                <a:srgbClr val="4E3B30"/>
              </a:solidFill>
            </a:endParaRPr>
          </a:p>
        </p:txBody>
      </p:sp>
      <p:sp>
        <p:nvSpPr>
          <p:cNvPr id="10" name="Slide Number Placeholder 6"/>
          <p:cNvSpPr>
            <a:spLocks noGrp="1"/>
          </p:cNvSpPr>
          <p:nvPr>
            <p:ph type="sldNum" sz="quarter" idx="12"/>
          </p:nvPr>
        </p:nvSpPr>
        <p:spPr/>
        <p:txBody>
          <a:bodyPr/>
          <a:lstStyle>
            <a:lvl1pPr>
              <a:defRPr smtClean="0">
                <a:solidFill>
                  <a:srgbClr val="FFFFFF"/>
                </a:solidFill>
              </a:defRPr>
            </a:lvl1pPr>
          </a:lstStyle>
          <a:p>
            <a:pPr>
              <a:defRPr/>
            </a:pPr>
            <a:fld id="{D8A50D5D-4253-42F5-A224-DE52F2EA996F}" type="slidenum">
              <a:rPr lang="en-GB" altLang="en-US"/>
              <a:pPr>
                <a:defRPr/>
              </a:pPr>
              <a:t>‹#›</a:t>
            </a:fld>
            <a:endParaRPr lang="en-GB" altLang="en-US"/>
          </a:p>
        </p:txBody>
      </p:sp>
    </p:spTree>
    <p:extLst>
      <p:ext uri="{BB962C8B-B14F-4D97-AF65-F5344CB8AC3E}">
        <p14:creationId xmlns:p14="http://schemas.microsoft.com/office/powerpoint/2010/main" val="160933717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6" name="Rectangle 5"/>
          <p:cNvSpPr/>
          <p:nvPr/>
        </p:nvSpPr>
        <p:spPr>
          <a:xfrm>
            <a:off x="7010400" y="150816"/>
            <a:ext cx="1981200" cy="6556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1" baseline="0">
                <a:solidFill>
                  <a:schemeClr val="tx2"/>
                </a:solidFill>
              </a:defRPr>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a:lvl1pPr>
          </a:lstStyle>
          <a:p>
            <a:pPr>
              <a:defRPr/>
            </a:pPr>
            <a:fld id="{8DE2A4A9-2799-44D4-AB9E-3D1DCA7C54C9}" type="datetimeFigureOut">
              <a:rPr lang="en-US">
                <a:solidFill>
                  <a:srgbClr val="FBEEC9"/>
                </a:solidFill>
              </a:rPr>
              <a:pPr>
                <a:defRPr/>
              </a:pPr>
              <a:t>8/12/2014</a:t>
            </a:fld>
            <a:endParaRPr lang="en-GB">
              <a:solidFill>
                <a:srgbClr val="FBEEC9"/>
              </a:solidFill>
            </a:endParaRPr>
          </a:p>
        </p:txBody>
      </p:sp>
      <p:sp>
        <p:nvSpPr>
          <p:cNvPr id="8" name="Footer Placeholder 5"/>
          <p:cNvSpPr>
            <a:spLocks noGrp="1"/>
          </p:cNvSpPr>
          <p:nvPr>
            <p:ph type="ftr" sz="quarter" idx="11"/>
          </p:nvPr>
        </p:nvSpPr>
        <p:spPr/>
        <p:txBody>
          <a:bodyPr/>
          <a:lstStyle>
            <a:lvl1pPr>
              <a:defRPr/>
            </a:lvl1pPr>
          </a:lstStyle>
          <a:p>
            <a:pPr>
              <a:defRPr/>
            </a:pPr>
            <a:endParaRPr lang="en-GB">
              <a:solidFill>
                <a:srgbClr val="FBEEC9"/>
              </a:solidFill>
            </a:endParaRPr>
          </a:p>
        </p:txBody>
      </p:sp>
      <p:sp>
        <p:nvSpPr>
          <p:cNvPr id="9" name="Slide Number Placeholder 6"/>
          <p:cNvSpPr>
            <a:spLocks noGrp="1"/>
          </p:cNvSpPr>
          <p:nvPr>
            <p:ph type="sldNum" sz="quarter" idx="12"/>
          </p:nvPr>
        </p:nvSpPr>
        <p:spPr/>
        <p:txBody>
          <a:bodyPr/>
          <a:lstStyle>
            <a:lvl1pPr>
              <a:defRPr smtClean="0"/>
            </a:lvl1pPr>
          </a:lstStyle>
          <a:p>
            <a:pPr>
              <a:defRPr/>
            </a:pPr>
            <a:fld id="{165171E6-E74D-4DA8-92D7-9315A9E07147}" type="slidenum">
              <a:rPr lang="en-GB" altLang="en-US">
                <a:solidFill>
                  <a:srgbClr val="FBEEC9"/>
                </a:solidFill>
              </a:rPr>
              <a:pPr>
                <a:defRPr/>
              </a:pPr>
              <a:t>‹#›</a:t>
            </a:fld>
            <a:endParaRPr lang="en-GB" altLang="en-US">
              <a:solidFill>
                <a:srgbClr val="FBEEC9"/>
              </a:solidFill>
            </a:endParaRPr>
          </a:p>
        </p:txBody>
      </p:sp>
    </p:spTree>
    <p:extLst>
      <p:ext uri="{BB962C8B-B14F-4D97-AF65-F5344CB8AC3E}">
        <p14:creationId xmlns:p14="http://schemas.microsoft.com/office/powerpoint/2010/main" val="110100713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2" y="1635125"/>
            <a:ext cx="8831263" cy="50450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8" name="Rectangle 7"/>
          <p:cNvSpPr/>
          <p:nvPr/>
        </p:nvSpPr>
        <p:spPr>
          <a:xfrm>
            <a:off x="152400" y="152400"/>
            <a:ext cx="8813800" cy="134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2" name="Title Placeholder 1"/>
          <p:cNvSpPr>
            <a:spLocks noGrp="1"/>
          </p:cNvSpPr>
          <p:nvPr>
            <p:ph type="title"/>
          </p:nvPr>
        </p:nvSpPr>
        <p:spPr>
          <a:xfrm>
            <a:off x="381000" y="355600"/>
            <a:ext cx="8382000" cy="10541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1" y="1719263"/>
            <a:ext cx="8407400" cy="44069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1475" y="6356350"/>
            <a:ext cx="2133600" cy="274638"/>
          </a:xfrm>
          <a:prstGeom prst="rect">
            <a:avLst/>
          </a:prstGeom>
        </p:spPr>
        <p:txBody>
          <a:bodyPr vert="horz" lIns="91440" tIns="45720" rIns="91440" bIns="45720" rtlCol="0" anchor="ctr"/>
          <a:lstStyle>
            <a:lvl1pPr algn="l" eaLnBrk="1" hangingPunct="1">
              <a:defRPr sz="1100">
                <a:solidFill>
                  <a:schemeClr val="tx2"/>
                </a:solidFill>
                <a:latin typeface="Arial" charset="0"/>
              </a:defRPr>
            </a:lvl1pPr>
          </a:lstStyle>
          <a:p>
            <a:pPr fontAlgn="base">
              <a:spcBef>
                <a:spcPct val="0"/>
              </a:spcBef>
              <a:spcAft>
                <a:spcPct val="0"/>
              </a:spcAft>
              <a:defRPr/>
            </a:pPr>
            <a:fld id="{08FFE53D-896D-4873-8966-2BB3604D9EF9}" type="datetimeFigureOut">
              <a:rPr lang="en-US">
                <a:solidFill>
                  <a:srgbClr val="4E3B30"/>
                </a:solidFill>
              </a:rPr>
              <a:pPr fontAlgn="base">
                <a:spcBef>
                  <a:spcPct val="0"/>
                </a:spcBef>
                <a:spcAft>
                  <a:spcPct val="0"/>
                </a:spcAft>
                <a:defRPr/>
              </a:pPr>
              <a:t>8/12/2014</a:t>
            </a:fld>
            <a:endParaRPr lang="en-GB">
              <a:solidFill>
                <a:srgbClr val="4E3B30"/>
              </a:solidFill>
            </a:endParaRPr>
          </a:p>
        </p:txBody>
      </p:sp>
      <p:sp>
        <p:nvSpPr>
          <p:cNvPr id="5" name="Footer Placeholder 4"/>
          <p:cNvSpPr>
            <a:spLocks noGrp="1"/>
          </p:cNvSpPr>
          <p:nvPr>
            <p:ph type="ftr" sz="quarter" idx="3"/>
          </p:nvPr>
        </p:nvSpPr>
        <p:spPr>
          <a:xfrm>
            <a:off x="3048000" y="6356350"/>
            <a:ext cx="3352800" cy="274638"/>
          </a:xfrm>
          <a:prstGeom prst="rect">
            <a:avLst/>
          </a:prstGeom>
        </p:spPr>
        <p:txBody>
          <a:bodyPr vert="horz" lIns="91440" tIns="45720" rIns="91440" bIns="45720" rtlCol="0" anchor="ctr"/>
          <a:lstStyle>
            <a:lvl1pPr algn="ctr" eaLnBrk="1" hangingPunct="1">
              <a:defRPr sz="1100">
                <a:solidFill>
                  <a:schemeClr val="tx2"/>
                </a:solidFill>
                <a:latin typeface="Arial" charset="0"/>
              </a:defRPr>
            </a:lvl1pPr>
          </a:lstStyle>
          <a:p>
            <a:pPr fontAlgn="base">
              <a:spcBef>
                <a:spcPct val="0"/>
              </a:spcBef>
              <a:spcAft>
                <a:spcPct val="0"/>
              </a:spcAft>
              <a:defRPr/>
            </a:pPr>
            <a:endParaRPr lang="en-GB">
              <a:solidFill>
                <a:srgbClr val="4E3B30"/>
              </a:solidFill>
            </a:endParaRPr>
          </a:p>
        </p:txBody>
      </p:sp>
      <p:sp>
        <p:nvSpPr>
          <p:cNvPr id="6" name="Slide Number Placeholder 5"/>
          <p:cNvSpPr>
            <a:spLocks noGrp="1"/>
          </p:cNvSpPr>
          <p:nvPr>
            <p:ph type="sldNum" sz="quarter" idx="4"/>
          </p:nvPr>
        </p:nvSpPr>
        <p:spPr>
          <a:xfrm>
            <a:off x="8234363" y="6354767"/>
            <a:ext cx="582612" cy="274637"/>
          </a:xfrm>
          <a:prstGeom prst="rect">
            <a:avLst/>
          </a:prstGeom>
          <a:ln w="19050">
            <a:noFill/>
          </a:ln>
        </p:spPr>
        <p:txBody>
          <a:bodyPr vert="horz" wrap="square" lIns="91440" tIns="45720" rIns="91440" bIns="45720" numCol="1" anchor="ctr" anchorCtr="0" compatLnSpc="1">
            <a:prstTxWarp prst="textNoShape">
              <a:avLst/>
            </a:prstTxWarp>
          </a:bodyPr>
          <a:lstStyle>
            <a:lvl1pPr algn="ctr" eaLnBrk="1" hangingPunct="1">
              <a:defRPr sz="1100" smtClean="0">
                <a:solidFill>
                  <a:schemeClr val="tx2"/>
                </a:solidFill>
              </a:defRPr>
            </a:lvl1pPr>
          </a:lstStyle>
          <a:p>
            <a:pPr fontAlgn="base">
              <a:spcBef>
                <a:spcPct val="0"/>
              </a:spcBef>
              <a:spcAft>
                <a:spcPct val="0"/>
              </a:spcAft>
              <a:defRPr/>
            </a:pPr>
            <a:fld id="{65DAC3E1-F8A8-4A6C-BEF0-56D235F30F50}" type="slidenum">
              <a:rPr lang="en-GB" altLang="en-US">
                <a:solidFill>
                  <a:srgbClr val="4E3B30"/>
                </a:solidFill>
                <a:latin typeface="Arial" panose="020B0604020202020204" pitchFamily="34" charset="0"/>
              </a:rPr>
              <a:pPr fontAlgn="base">
                <a:spcBef>
                  <a:spcPct val="0"/>
                </a:spcBef>
                <a:spcAft>
                  <a:spcPct val="0"/>
                </a:spcAft>
                <a:defRPr/>
              </a:pPr>
              <a:t>‹#›</a:t>
            </a:fld>
            <a:endParaRPr lang="en-GB" altLang="en-US">
              <a:solidFill>
                <a:srgbClr val="4E3B30"/>
              </a:solidFill>
              <a:latin typeface="Arial" panose="020B0604020202020204" pitchFamily="34" charset="0"/>
            </a:endParaRPr>
          </a:p>
        </p:txBody>
      </p:sp>
    </p:spTree>
    <p:extLst>
      <p:ext uri="{BB962C8B-B14F-4D97-AF65-F5344CB8AC3E}">
        <p14:creationId xmlns:p14="http://schemas.microsoft.com/office/powerpoint/2010/main" val="32535008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3200" kern="1200" cap="all" spc="200">
          <a:solidFill>
            <a:schemeClr val="bg1"/>
          </a:solidFill>
          <a:latin typeface="+mj-lt"/>
          <a:ea typeface="+mj-ea"/>
          <a:cs typeface="+mj-cs"/>
        </a:defRPr>
      </a:lvl1pPr>
      <a:lvl2pPr algn="ctr" rtl="0" eaLnBrk="0" fontAlgn="base" hangingPunct="0">
        <a:spcBef>
          <a:spcPct val="0"/>
        </a:spcBef>
        <a:spcAft>
          <a:spcPct val="0"/>
        </a:spcAft>
        <a:defRPr sz="3200">
          <a:solidFill>
            <a:schemeClr val="bg1"/>
          </a:solidFill>
          <a:latin typeface="Franklin Gothic Medium" panose="020B0603020102020204" pitchFamily="34" charset="0"/>
        </a:defRPr>
      </a:lvl2pPr>
      <a:lvl3pPr algn="ctr" rtl="0" eaLnBrk="0" fontAlgn="base" hangingPunct="0">
        <a:spcBef>
          <a:spcPct val="0"/>
        </a:spcBef>
        <a:spcAft>
          <a:spcPct val="0"/>
        </a:spcAft>
        <a:defRPr sz="3200">
          <a:solidFill>
            <a:schemeClr val="bg1"/>
          </a:solidFill>
          <a:latin typeface="Franklin Gothic Medium" panose="020B0603020102020204" pitchFamily="34" charset="0"/>
        </a:defRPr>
      </a:lvl3pPr>
      <a:lvl4pPr algn="ctr" rtl="0" eaLnBrk="0" fontAlgn="base" hangingPunct="0">
        <a:spcBef>
          <a:spcPct val="0"/>
        </a:spcBef>
        <a:spcAft>
          <a:spcPct val="0"/>
        </a:spcAft>
        <a:defRPr sz="3200">
          <a:solidFill>
            <a:schemeClr val="bg1"/>
          </a:solidFill>
          <a:latin typeface="Franklin Gothic Medium" panose="020B0603020102020204" pitchFamily="34" charset="0"/>
        </a:defRPr>
      </a:lvl4pPr>
      <a:lvl5pPr algn="ctr" rtl="0" eaLnBrk="0" fontAlgn="base" hangingPunct="0">
        <a:spcBef>
          <a:spcPct val="0"/>
        </a:spcBef>
        <a:spcAft>
          <a:spcPct val="0"/>
        </a:spcAft>
        <a:defRPr sz="3200">
          <a:solidFill>
            <a:schemeClr val="bg1"/>
          </a:solidFill>
          <a:latin typeface="Franklin Gothic Medium" panose="020B0603020102020204" pitchFamily="34" charset="0"/>
        </a:defRPr>
      </a:lvl5pPr>
      <a:lvl6pPr marL="457189" algn="ctr" rtl="0" fontAlgn="base">
        <a:spcBef>
          <a:spcPct val="0"/>
        </a:spcBef>
        <a:spcAft>
          <a:spcPct val="0"/>
        </a:spcAft>
        <a:defRPr sz="3200">
          <a:solidFill>
            <a:schemeClr val="bg1"/>
          </a:solidFill>
          <a:latin typeface="Franklin Gothic Medium" panose="020B0603020102020204" pitchFamily="34" charset="0"/>
        </a:defRPr>
      </a:lvl6pPr>
      <a:lvl7pPr marL="914377" algn="ctr" rtl="0" fontAlgn="base">
        <a:spcBef>
          <a:spcPct val="0"/>
        </a:spcBef>
        <a:spcAft>
          <a:spcPct val="0"/>
        </a:spcAft>
        <a:defRPr sz="3200">
          <a:solidFill>
            <a:schemeClr val="bg1"/>
          </a:solidFill>
          <a:latin typeface="Franklin Gothic Medium" panose="020B0603020102020204" pitchFamily="34" charset="0"/>
        </a:defRPr>
      </a:lvl7pPr>
      <a:lvl8pPr marL="1371566" algn="ctr" rtl="0" fontAlgn="base">
        <a:spcBef>
          <a:spcPct val="0"/>
        </a:spcBef>
        <a:spcAft>
          <a:spcPct val="0"/>
        </a:spcAft>
        <a:defRPr sz="3200">
          <a:solidFill>
            <a:schemeClr val="bg1"/>
          </a:solidFill>
          <a:latin typeface="Franklin Gothic Medium" panose="020B0603020102020204" pitchFamily="34" charset="0"/>
        </a:defRPr>
      </a:lvl8pPr>
      <a:lvl9pPr marL="1828754" algn="ctr" rtl="0" fontAlgn="base">
        <a:spcBef>
          <a:spcPct val="0"/>
        </a:spcBef>
        <a:spcAft>
          <a:spcPct val="0"/>
        </a:spcAft>
        <a:defRPr sz="3200">
          <a:solidFill>
            <a:schemeClr val="bg1"/>
          </a:solidFill>
          <a:latin typeface="Franklin Gothic Medium" panose="020B0603020102020204" pitchFamily="34" charset="0"/>
        </a:defRPr>
      </a:lvl9pPr>
    </p:titleStyle>
    <p:bodyStyle>
      <a:lvl1pPr marL="273044" indent="-228594" algn="l" rtl="0" eaLnBrk="0" fontAlgn="base" hangingPunct="0">
        <a:spcBef>
          <a:spcPct val="20000"/>
        </a:spcBef>
        <a:spcAft>
          <a:spcPct val="0"/>
        </a:spcAft>
        <a:buClr>
          <a:schemeClr val="accent1"/>
        </a:buClr>
        <a:buFont typeface="Wingdings 2" panose="05020102010507070707" pitchFamily="18" charset="2"/>
        <a:buChar char=""/>
        <a:defRPr sz="2000" kern="1200" spc="151">
          <a:solidFill>
            <a:schemeClr val="tx2"/>
          </a:solidFill>
          <a:latin typeface="+mn-lt"/>
          <a:ea typeface="+mn-ea"/>
          <a:cs typeface="+mn-cs"/>
        </a:defRPr>
      </a:lvl1pPr>
      <a:lvl2pPr marL="547674" indent="-182558" algn="l" rtl="0" eaLnBrk="0" fontAlgn="base" hangingPunct="0">
        <a:spcBef>
          <a:spcPct val="20000"/>
        </a:spcBef>
        <a:spcAft>
          <a:spcPct val="0"/>
        </a:spcAft>
        <a:buClr>
          <a:schemeClr val="accent2"/>
        </a:buClr>
        <a:buFont typeface="Wingdings" panose="05000000000000000000" pitchFamily="2" charset="2"/>
        <a:buChar char="§"/>
        <a:defRPr kern="1200" spc="100">
          <a:solidFill>
            <a:schemeClr val="tx2"/>
          </a:solidFill>
          <a:latin typeface="+mn-lt"/>
          <a:ea typeface="+mn-ea"/>
          <a:cs typeface="+mn-cs"/>
        </a:defRPr>
      </a:lvl2pPr>
      <a:lvl3pPr marL="822305" indent="-182558" algn="l" rtl="0" eaLnBrk="0" fontAlgn="base" hangingPunct="0">
        <a:spcBef>
          <a:spcPct val="20000"/>
        </a:spcBef>
        <a:spcAft>
          <a:spcPct val="0"/>
        </a:spcAft>
        <a:buClr>
          <a:srgbClr val="6BB1C9"/>
        </a:buClr>
        <a:buFont typeface="Wingdings" panose="05000000000000000000" pitchFamily="2" charset="2"/>
        <a:buChar char="§"/>
        <a:defRPr sz="1600" kern="1200" spc="100">
          <a:solidFill>
            <a:schemeClr val="tx2"/>
          </a:solidFill>
          <a:latin typeface="+mn-lt"/>
          <a:ea typeface="+mn-ea"/>
          <a:cs typeface="+mn-cs"/>
        </a:defRPr>
      </a:lvl3pPr>
      <a:lvl4pPr marL="1096935" indent="-182558" algn="l" rtl="0" eaLnBrk="0" fontAlgn="base" hangingPunct="0">
        <a:spcBef>
          <a:spcPct val="20000"/>
        </a:spcBef>
        <a:spcAft>
          <a:spcPct val="0"/>
        </a:spcAft>
        <a:buClr>
          <a:srgbClr val="6585CF"/>
        </a:buClr>
        <a:buFont typeface="Wingdings" panose="05000000000000000000" pitchFamily="2" charset="2"/>
        <a:buChar char="§"/>
        <a:defRPr sz="1400" kern="1200">
          <a:solidFill>
            <a:schemeClr val="tx2"/>
          </a:solidFill>
          <a:latin typeface="+mn-lt"/>
          <a:ea typeface="+mn-ea"/>
          <a:cs typeface="+mn-cs"/>
        </a:defRPr>
      </a:lvl4pPr>
      <a:lvl5pPr marL="1279493" indent="-182558" algn="l" rtl="0" eaLnBrk="0" fontAlgn="base" hangingPunct="0">
        <a:spcBef>
          <a:spcPct val="20000"/>
        </a:spcBef>
        <a:spcAft>
          <a:spcPct val="0"/>
        </a:spcAft>
        <a:buClr>
          <a:srgbClr val="A379BB"/>
        </a:buClr>
        <a:buFont typeface="Wingdings" panose="05000000000000000000" pitchFamily="2" charset="2"/>
        <a:buChar char="§"/>
        <a:defRPr sz="1300" kern="1200" spc="100">
          <a:solidFill>
            <a:schemeClr val="tx2"/>
          </a:solidFill>
          <a:latin typeface="+mn-lt"/>
          <a:ea typeface="+mn-ea"/>
          <a:cs typeface="+mn-cs"/>
        </a:defRPr>
      </a:lvl5pPr>
      <a:lvl6pPr marL="1554441" indent="-182875" algn="l" defTabSz="914377"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754" indent="-182875" algn="l" defTabSz="914377"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067" indent="-182875" algn="l" defTabSz="914377"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381" indent="-182875" algn="l" defTabSz="914377"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GB" dirty="0"/>
          </a:p>
        </p:txBody>
      </p:sp>
      <p:sp>
        <p:nvSpPr>
          <p:cNvPr id="2" name="Title 1"/>
          <p:cNvSpPr>
            <a:spLocks noGrp="1"/>
          </p:cNvSpPr>
          <p:nvPr>
            <p:ph type="ctrTitle"/>
          </p:nvPr>
        </p:nvSpPr>
        <p:spPr>
          <a:xfrm>
            <a:off x="547352" y="-20539"/>
            <a:ext cx="6324600" cy="1828800"/>
          </a:xfrm>
        </p:spPr>
        <p:txBody>
          <a:bodyPr/>
          <a:lstStyle/>
          <a:p>
            <a:r>
              <a:rPr lang="en-GB" dirty="0" smtClean="0"/>
              <a:t>The Role of Hitler</a:t>
            </a:r>
            <a:endParaRPr lang="en-GB" dirty="0"/>
          </a:p>
        </p:txBody>
      </p:sp>
      <p:pic>
        <p:nvPicPr>
          <p:cNvPr id="5124" name="Picture 4" descr="http://www.orange-papers.org/orange-Hitler11cx.jpg"/>
          <p:cNvPicPr>
            <a:picLocks noChangeAspect="1" noChangeArrowheads="1"/>
          </p:cNvPicPr>
          <p:nvPr/>
        </p:nvPicPr>
        <p:blipFill>
          <a:blip r:embed="rId3" cstate="print"/>
          <a:srcRect/>
          <a:stretch>
            <a:fillRect/>
          </a:stretch>
        </p:blipFill>
        <p:spPr bwMode="auto">
          <a:xfrm>
            <a:off x="303225" y="2211080"/>
            <a:ext cx="4394237" cy="3342425"/>
          </a:xfrm>
          <a:prstGeom prst="rect">
            <a:avLst/>
          </a:prstGeom>
          <a:noFill/>
        </p:spPr>
      </p:pic>
      <p:pic>
        <p:nvPicPr>
          <p:cNvPr id="5126" name="Picture 6" descr="http://image.guardian.co.uk/sys-images/Arts/Arts_/Pictures/2007/08/08/hitler460.jpg"/>
          <p:cNvPicPr>
            <a:picLocks noChangeAspect="1" noChangeArrowheads="1"/>
          </p:cNvPicPr>
          <p:nvPr/>
        </p:nvPicPr>
        <p:blipFill>
          <a:blip r:embed="rId4" cstate="print"/>
          <a:srcRect/>
          <a:stretch>
            <a:fillRect/>
          </a:stretch>
        </p:blipFill>
        <p:spPr bwMode="auto">
          <a:xfrm>
            <a:off x="4859781" y="2569474"/>
            <a:ext cx="4024342" cy="2624571"/>
          </a:xfrm>
          <a:prstGeom prst="rect">
            <a:avLst/>
          </a:prstGeom>
          <a:noFill/>
        </p:spPr>
      </p:pic>
    </p:spTree>
    <p:custDataLst>
      <p:tags r:id="rId1"/>
    </p:custDataLst>
    <p:extLst>
      <p:ext uri="{BB962C8B-B14F-4D97-AF65-F5344CB8AC3E}">
        <p14:creationId xmlns:p14="http://schemas.microsoft.com/office/powerpoint/2010/main" val="4202846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762768" y="2887880"/>
            <a:ext cx="7643866" cy="2714644"/>
          </a:xfrm>
          <a:prstGeom prst="wedgeRectCallout">
            <a:avLst>
              <a:gd name="adj1" fmla="val -50921"/>
              <a:gd name="adj2" fmla="val 85977"/>
            </a:avLst>
          </a:prstGeom>
        </p:spPr>
        <p:style>
          <a:lnRef idx="3">
            <a:schemeClr val="lt1"/>
          </a:lnRef>
          <a:fillRef idx="1">
            <a:schemeClr val="accent1"/>
          </a:fillRef>
          <a:effectRef idx="1">
            <a:schemeClr val="accent1"/>
          </a:effectRef>
          <a:fontRef idx="minor">
            <a:schemeClr val="lt1"/>
          </a:fontRef>
        </p:style>
        <p:txBody>
          <a:bodyPr rtlCol="0" anchor="ctr"/>
          <a:lstStyle/>
          <a:p>
            <a:r>
              <a:rPr lang="en-GB" sz="2800" smtClean="0"/>
              <a:t>“Hitler was a slight, pale man with brown hair parted to one side. He had steel-blue eyes...he had the look of a fanatic....he held the audience, and me with them, under a hypnotic spell by the sheer force of his conviction”</a:t>
            </a:r>
            <a:endParaRPr lang="en-GB" sz="2800" dirty="0" smtClean="0"/>
          </a:p>
        </p:txBody>
      </p:sp>
      <p:sp>
        <p:nvSpPr>
          <p:cNvPr id="2" name="Title 1"/>
          <p:cNvSpPr>
            <a:spLocks noGrp="1"/>
          </p:cNvSpPr>
          <p:nvPr>
            <p:ph type="title"/>
          </p:nvPr>
        </p:nvSpPr>
        <p:spPr/>
        <p:txBody>
          <a:bodyPr/>
          <a:lstStyle/>
          <a:p>
            <a:r>
              <a:rPr lang="en-GB" dirty="0" smtClean="0"/>
              <a:t>Audience Manipulation</a:t>
            </a:r>
            <a:endParaRPr lang="en-GB" dirty="0"/>
          </a:p>
        </p:txBody>
      </p:sp>
      <p:sp>
        <p:nvSpPr>
          <p:cNvPr id="3" name="Content Placeholder 2"/>
          <p:cNvSpPr>
            <a:spLocks noGrp="1"/>
          </p:cNvSpPr>
          <p:nvPr>
            <p:ph sz="quarter" idx="1"/>
          </p:nvPr>
        </p:nvSpPr>
        <p:spPr/>
        <p:txBody>
          <a:bodyPr/>
          <a:lstStyle/>
          <a:p>
            <a:r>
              <a:rPr lang="en-GB" dirty="0" smtClean="0"/>
              <a:t>Karl </a:t>
            </a:r>
            <a:r>
              <a:rPr lang="en-GB" dirty="0" err="1" smtClean="0"/>
              <a:t>Ludecke</a:t>
            </a:r>
            <a:r>
              <a:rPr lang="en-GB" dirty="0" smtClean="0"/>
              <a:t>, who published a book called "I knew Hitler", wrote the following about the first time that he heard Hitler speak:</a:t>
            </a:r>
          </a:p>
          <a:p>
            <a:endParaRPr lang="en-GB" dirty="0"/>
          </a:p>
        </p:txBody>
      </p:sp>
    </p:spTree>
    <p:custDataLst>
      <p:tags r:id="rId1"/>
    </p:custDataLst>
    <p:extLst>
      <p:ext uri="{BB962C8B-B14F-4D97-AF65-F5344CB8AC3E}">
        <p14:creationId xmlns:p14="http://schemas.microsoft.com/office/powerpoint/2010/main" val="1238139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Hitler’s ability as a public speaker</a:t>
            </a:r>
            <a:endParaRPr lang="en-GB" dirty="0"/>
          </a:p>
        </p:txBody>
      </p:sp>
      <p:sp>
        <p:nvSpPr>
          <p:cNvPr id="3" name="Content Placeholder 2"/>
          <p:cNvSpPr>
            <a:spLocks noGrp="1"/>
          </p:cNvSpPr>
          <p:nvPr>
            <p:ph sz="quarter" idx="1"/>
          </p:nvPr>
        </p:nvSpPr>
        <p:spPr/>
        <p:txBody>
          <a:bodyPr>
            <a:noAutofit/>
          </a:bodyPr>
          <a:lstStyle/>
          <a:p>
            <a:r>
              <a:rPr lang="en-GB" sz="2800" dirty="0" smtClean="0"/>
              <a:t>His skill at public speaking had </a:t>
            </a:r>
            <a:r>
              <a:rPr lang="en-GB" sz="2800" b="1" dirty="0" smtClean="0"/>
              <a:t>not</a:t>
            </a:r>
            <a:r>
              <a:rPr lang="en-GB" sz="2800" dirty="0" smtClean="0"/>
              <a:t> helped him to become a national leader in the </a:t>
            </a:r>
            <a:r>
              <a:rPr lang="en-GB" sz="2800" dirty="0" smtClean="0"/>
              <a:t>1920s.</a:t>
            </a:r>
            <a:endParaRPr lang="en-GB" sz="2800" dirty="0" smtClean="0"/>
          </a:p>
          <a:p>
            <a:pPr marL="0" indent="0">
              <a:buNone/>
            </a:pPr>
            <a:endParaRPr lang="en-GB" sz="2800" dirty="0" smtClean="0"/>
          </a:p>
          <a:p>
            <a:r>
              <a:rPr lang="en-GB" sz="2800" dirty="0" smtClean="0"/>
              <a:t>Why?</a:t>
            </a:r>
          </a:p>
          <a:p>
            <a:pPr marL="0" indent="0">
              <a:buNone/>
            </a:pPr>
            <a:endParaRPr lang="en-GB" sz="2800" dirty="0" smtClean="0"/>
          </a:p>
          <a:p>
            <a:r>
              <a:rPr lang="en-GB" sz="2800" dirty="0" smtClean="0"/>
              <a:t>However, it was extremely useful in the political frenzy post </a:t>
            </a:r>
            <a:r>
              <a:rPr lang="en-GB" sz="2800" dirty="0" smtClean="0"/>
              <a:t>1929.</a:t>
            </a:r>
            <a:endParaRPr lang="en-GB" sz="2800" dirty="0" smtClean="0"/>
          </a:p>
          <a:p>
            <a:pPr marL="0" indent="0">
              <a:buNone/>
            </a:pPr>
            <a:endParaRPr lang="en-GB" sz="2800" dirty="0" smtClean="0"/>
          </a:p>
          <a:p>
            <a:r>
              <a:rPr lang="en-GB" sz="2800" dirty="0" smtClean="0"/>
              <a:t>Why?</a:t>
            </a:r>
          </a:p>
          <a:p>
            <a:endParaRPr lang="en-GB" sz="2800" dirty="0"/>
          </a:p>
        </p:txBody>
      </p:sp>
      <p:pic>
        <p:nvPicPr>
          <p:cNvPr id="20482" name="Picture 2" descr="http://druskillz.files.wordpress.com/2007/07/main_hitler.jpg"/>
          <p:cNvPicPr>
            <a:picLocks noChangeAspect="1" noChangeArrowheads="1"/>
          </p:cNvPicPr>
          <p:nvPr/>
        </p:nvPicPr>
        <p:blipFill>
          <a:blip r:embed="rId3" cstate="print"/>
          <a:srcRect/>
          <a:stretch>
            <a:fillRect/>
          </a:stretch>
        </p:blipFill>
        <p:spPr bwMode="auto">
          <a:xfrm>
            <a:off x="5724128" y="4797152"/>
            <a:ext cx="2732124" cy="1816572"/>
          </a:xfrm>
          <a:prstGeom prst="rect">
            <a:avLst/>
          </a:prstGeom>
          <a:noFill/>
        </p:spPr>
      </p:pic>
    </p:spTree>
    <p:custDataLst>
      <p:tags r:id="rId1"/>
    </p:custDataLst>
    <p:extLst>
      <p:ext uri="{BB962C8B-B14F-4D97-AF65-F5344CB8AC3E}">
        <p14:creationId xmlns:p14="http://schemas.microsoft.com/office/powerpoint/2010/main" val="3010621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Hitler’s political sense</a:t>
            </a:r>
            <a:endParaRPr lang="en-GB" dirty="0"/>
          </a:p>
        </p:txBody>
      </p:sp>
      <p:sp>
        <p:nvSpPr>
          <p:cNvPr id="3" name="Content Placeholder 2"/>
          <p:cNvSpPr>
            <a:spLocks noGrp="1"/>
          </p:cNvSpPr>
          <p:nvPr>
            <p:ph sz="quarter" idx="1"/>
          </p:nvPr>
        </p:nvSpPr>
        <p:spPr/>
        <p:txBody>
          <a:bodyPr>
            <a:normAutofit/>
          </a:bodyPr>
          <a:lstStyle/>
          <a:p>
            <a:r>
              <a:rPr lang="en-GB" sz="2800" dirty="0" smtClean="0"/>
              <a:t>Hitler was </a:t>
            </a:r>
            <a:r>
              <a:rPr lang="en-GB" sz="2800" dirty="0" smtClean="0"/>
              <a:t>able to recognise the </a:t>
            </a:r>
            <a:r>
              <a:rPr lang="en-GB" sz="2800" b="1" dirty="0" smtClean="0"/>
              <a:t>opportunities</a:t>
            </a:r>
            <a:r>
              <a:rPr lang="en-GB" sz="2800" dirty="0" smtClean="0"/>
              <a:t> the Depression brought </a:t>
            </a:r>
            <a:r>
              <a:rPr lang="en-GB" sz="2800" dirty="0" smtClean="0"/>
              <a:t>about.</a:t>
            </a:r>
            <a:endParaRPr lang="en-GB" sz="2800" dirty="0" smtClean="0"/>
          </a:p>
          <a:p>
            <a:pPr marL="0" indent="0">
              <a:buNone/>
            </a:pPr>
            <a:endParaRPr lang="en-GB" sz="2800" dirty="0" smtClean="0"/>
          </a:p>
          <a:p>
            <a:r>
              <a:rPr lang="en-GB" sz="2800" dirty="0" smtClean="0"/>
              <a:t>He recognised that the Weimar Government, with its system of coalitions, could be </a:t>
            </a:r>
            <a:r>
              <a:rPr lang="en-GB" sz="2800" b="1" dirty="0" smtClean="0"/>
              <a:t>exploited</a:t>
            </a:r>
            <a:r>
              <a:rPr lang="en-GB" sz="2800" dirty="0" smtClean="0"/>
              <a:t> by a rising </a:t>
            </a:r>
            <a:r>
              <a:rPr lang="en-GB" sz="2800" dirty="0" smtClean="0"/>
              <a:t>party.</a:t>
            </a:r>
            <a:endParaRPr lang="en-GB" sz="2800" dirty="0" smtClean="0"/>
          </a:p>
          <a:p>
            <a:pPr marL="0" indent="0">
              <a:buNone/>
            </a:pPr>
            <a:endParaRPr lang="en-GB" sz="2800" dirty="0" smtClean="0"/>
          </a:p>
          <a:p>
            <a:r>
              <a:rPr lang="en-GB" sz="2800" dirty="0" smtClean="0"/>
              <a:t>He could see the weaknesses of his opponents and was able to use them to his </a:t>
            </a:r>
            <a:r>
              <a:rPr lang="en-GB" sz="2800" dirty="0" smtClean="0"/>
              <a:t>advantage.</a:t>
            </a:r>
            <a:endParaRPr lang="en-GB" sz="2800" dirty="0"/>
          </a:p>
        </p:txBody>
      </p:sp>
    </p:spTree>
    <p:custDataLst>
      <p:tags r:id="rId1"/>
    </p:custDataLst>
    <p:extLst>
      <p:ext uri="{BB962C8B-B14F-4D97-AF65-F5344CB8AC3E}">
        <p14:creationId xmlns:p14="http://schemas.microsoft.com/office/powerpoint/2010/main" val="1284996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Undisputed Party Leader</a:t>
            </a:r>
            <a:endParaRPr lang="en-GB" dirty="0"/>
          </a:p>
        </p:txBody>
      </p:sp>
      <p:sp>
        <p:nvSpPr>
          <p:cNvPr id="3" name="Content Placeholder 2"/>
          <p:cNvSpPr>
            <a:spLocks noGrp="1"/>
          </p:cNvSpPr>
          <p:nvPr>
            <p:ph sz="quarter" idx="1"/>
          </p:nvPr>
        </p:nvSpPr>
        <p:spPr/>
        <p:txBody>
          <a:bodyPr>
            <a:normAutofit/>
          </a:bodyPr>
          <a:lstStyle/>
          <a:p>
            <a:r>
              <a:rPr lang="en-GB" dirty="0" smtClean="0"/>
              <a:t>The Nazi Party was </a:t>
            </a:r>
            <a:r>
              <a:rPr lang="en-GB" b="1" dirty="0" smtClean="0"/>
              <a:t>not</a:t>
            </a:r>
            <a:r>
              <a:rPr lang="en-GB" dirty="0" smtClean="0"/>
              <a:t> a democratic </a:t>
            </a:r>
            <a:r>
              <a:rPr lang="en-GB" dirty="0" smtClean="0"/>
              <a:t>organisation.</a:t>
            </a:r>
            <a:endParaRPr lang="en-GB" dirty="0" smtClean="0"/>
          </a:p>
          <a:p>
            <a:pPr marL="0" indent="0">
              <a:buNone/>
            </a:pPr>
            <a:endParaRPr lang="en-GB" dirty="0" smtClean="0"/>
          </a:p>
          <a:p>
            <a:r>
              <a:rPr lang="en-GB" dirty="0" smtClean="0"/>
              <a:t>Leader was </a:t>
            </a:r>
            <a:r>
              <a:rPr lang="en-GB" b="1" dirty="0" smtClean="0"/>
              <a:t>not </a:t>
            </a:r>
            <a:r>
              <a:rPr lang="en-GB" b="1" dirty="0" smtClean="0"/>
              <a:t>elected.</a:t>
            </a:r>
            <a:endParaRPr lang="en-GB" b="1" dirty="0" smtClean="0"/>
          </a:p>
          <a:p>
            <a:pPr marL="0" indent="0">
              <a:buNone/>
            </a:pPr>
            <a:endParaRPr lang="en-GB" b="1" dirty="0" smtClean="0"/>
          </a:p>
          <a:p>
            <a:r>
              <a:rPr lang="en-GB" dirty="0" smtClean="0"/>
              <a:t>Position was gained and maintained by </a:t>
            </a:r>
            <a:r>
              <a:rPr lang="en-GB" b="1" dirty="0" smtClean="0"/>
              <a:t>force of will </a:t>
            </a:r>
            <a:r>
              <a:rPr lang="en-GB" b="1" dirty="0" smtClean="0"/>
              <a:t>alone.</a:t>
            </a:r>
            <a:endParaRPr lang="en-GB" b="1" dirty="0" smtClean="0"/>
          </a:p>
          <a:p>
            <a:pPr marL="0" indent="0">
              <a:buNone/>
            </a:pPr>
            <a:endParaRPr lang="en-GB" b="1" dirty="0" smtClean="0"/>
          </a:p>
          <a:p>
            <a:r>
              <a:rPr lang="en-GB" dirty="0" smtClean="0"/>
              <a:t>Was this a sign of power?</a:t>
            </a:r>
          </a:p>
          <a:p>
            <a:pPr marL="0" indent="0">
              <a:buNone/>
            </a:pPr>
            <a:endParaRPr lang="en-GB" dirty="0" smtClean="0"/>
          </a:p>
          <a:p>
            <a:r>
              <a:rPr lang="en-GB" dirty="0" smtClean="0"/>
              <a:t>Much needed post WW1/Depression?</a:t>
            </a:r>
          </a:p>
          <a:p>
            <a:pPr marL="0" indent="0">
              <a:buNone/>
            </a:pPr>
            <a:endParaRPr lang="en-GB" dirty="0" smtClean="0"/>
          </a:p>
          <a:p>
            <a:r>
              <a:rPr lang="en-GB" dirty="0" smtClean="0"/>
              <a:t>Cult of the leader = propaganda to build his personal cult </a:t>
            </a:r>
            <a:r>
              <a:rPr lang="en-GB" dirty="0" smtClean="0"/>
              <a:t>status.</a:t>
            </a:r>
            <a:endParaRPr lang="en-GB" dirty="0"/>
          </a:p>
        </p:txBody>
      </p:sp>
    </p:spTree>
    <p:custDataLst>
      <p:tags r:id="rId1"/>
    </p:custDataLst>
    <p:extLst>
      <p:ext uri="{BB962C8B-B14F-4D97-AF65-F5344CB8AC3E}">
        <p14:creationId xmlns:p14="http://schemas.microsoft.com/office/powerpoint/2010/main" val="363461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Hitler post Munich</a:t>
            </a:r>
            <a:endParaRPr lang="en-GB" dirty="0"/>
          </a:p>
        </p:txBody>
      </p:sp>
      <p:sp>
        <p:nvSpPr>
          <p:cNvPr id="3" name="Content Placeholder 2"/>
          <p:cNvSpPr>
            <a:spLocks noGrp="1"/>
          </p:cNvSpPr>
          <p:nvPr>
            <p:ph sz="quarter" idx="1"/>
          </p:nvPr>
        </p:nvSpPr>
        <p:spPr>
          <a:xfrm>
            <a:off x="381001" y="1719263"/>
            <a:ext cx="4693275" cy="4406900"/>
          </a:xfrm>
        </p:spPr>
        <p:txBody>
          <a:bodyPr>
            <a:noAutofit/>
          </a:bodyPr>
          <a:lstStyle/>
          <a:p>
            <a:r>
              <a:rPr lang="en-GB" dirty="0" smtClean="0"/>
              <a:t>In 1924 Hitler was in prison, sentenced to five years for </a:t>
            </a:r>
            <a:r>
              <a:rPr lang="en-GB" dirty="0" smtClean="0"/>
              <a:t>treason.</a:t>
            </a:r>
            <a:endParaRPr lang="en-GB" dirty="0" smtClean="0"/>
          </a:p>
          <a:p>
            <a:pPr marL="0" indent="0">
              <a:buNone/>
            </a:pPr>
            <a:endParaRPr lang="en-GB" dirty="0" smtClean="0"/>
          </a:p>
          <a:p>
            <a:r>
              <a:rPr lang="en-GB" dirty="0" smtClean="0"/>
              <a:t>His future looked </a:t>
            </a:r>
            <a:r>
              <a:rPr lang="en-GB" dirty="0" smtClean="0"/>
              <a:t>bleak.</a:t>
            </a:r>
            <a:endParaRPr lang="en-GB" dirty="0" smtClean="0"/>
          </a:p>
          <a:p>
            <a:pPr marL="0" indent="0">
              <a:buNone/>
            </a:pPr>
            <a:endParaRPr lang="en-GB" dirty="0" smtClean="0"/>
          </a:p>
          <a:p>
            <a:r>
              <a:rPr lang="en-GB" dirty="0" smtClean="0"/>
              <a:t>However, within a year he had been released and was able to turn his failure at Munich to his </a:t>
            </a:r>
            <a:r>
              <a:rPr lang="en-GB" dirty="0" smtClean="0"/>
              <a:t>advantage.</a:t>
            </a:r>
            <a:endParaRPr lang="en-GB" dirty="0" smtClean="0"/>
          </a:p>
          <a:p>
            <a:pPr marL="0" indent="0">
              <a:buNone/>
            </a:pPr>
            <a:endParaRPr lang="en-GB" dirty="0" smtClean="0"/>
          </a:p>
          <a:p>
            <a:r>
              <a:rPr lang="en-GB" dirty="0" smtClean="0"/>
              <a:t>He had gained national publicity from his bold defence at his </a:t>
            </a:r>
            <a:r>
              <a:rPr lang="en-GB" dirty="0" smtClean="0"/>
              <a:t>trial.</a:t>
            </a:r>
            <a:endParaRPr lang="en-GB" dirty="0" smtClean="0"/>
          </a:p>
          <a:p>
            <a:endParaRPr lang="en-GB"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1331" y="2086377"/>
            <a:ext cx="3211669" cy="4282225"/>
          </a:xfrm>
          <a:prstGeom prst="rect">
            <a:avLst/>
          </a:prstGeom>
        </p:spPr>
      </p:pic>
    </p:spTree>
    <p:custDataLst>
      <p:tags r:id="rId1"/>
    </p:custDataLst>
    <p:extLst>
      <p:ext uri="{BB962C8B-B14F-4D97-AF65-F5344CB8AC3E}">
        <p14:creationId xmlns:p14="http://schemas.microsoft.com/office/powerpoint/2010/main" val="1580127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Hitler’s Appeal</a:t>
            </a:r>
            <a:endParaRPr lang="en-GB" dirty="0"/>
          </a:p>
        </p:txBody>
      </p:sp>
      <p:sp>
        <p:nvSpPr>
          <p:cNvPr id="3" name="Content Placeholder 2"/>
          <p:cNvSpPr>
            <a:spLocks noGrp="1"/>
          </p:cNvSpPr>
          <p:nvPr>
            <p:ph sz="quarter" idx="1"/>
          </p:nvPr>
        </p:nvSpPr>
        <p:spPr>
          <a:xfrm>
            <a:off x="381001" y="1719263"/>
            <a:ext cx="4899337" cy="4406900"/>
          </a:xfrm>
        </p:spPr>
        <p:txBody>
          <a:bodyPr>
            <a:noAutofit/>
          </a:bodyPr>
          <a:lstStyle/>
          <a:p>
            <a:r>
              <a:rPr lang="en-GB" dirty="0" smtClean="0"/>
              <a:t>Hitler was central to the success of the </a:t>
            </a:r>
            <a:r>
              <a:rPr lang="en-GB" dirty="0" smtClean="0"/>
              <a:t>Nazis.</a:t>
            </a:r>
            <a:endParaRPr lang="en-GB" dirty="0" smtClean="0"/>
          </a:p>
          <a:p>
            <a:pPr marL="0" indent="0">
              <a:buNone/>
            </a:pPr>
            <a:endParaRPr lang="en-GB" dirty="0" smtClean="0"/>
          </a:p>
          <a:p>
            <a:r>
              <a:rPr lang="en-GB" dirty="0" smtClean="0"/>
              <a:t>He provided charismatic leadership- felt an almost </a:t>
            </a:r>
            <a:r>
              <a:rPr lang="en-GB" b="1" dirty="0" smtClean="0"/>
              <a:t>God-like</a:t>
            </a:r>
            <a:r>
              <a:rPr lang="en-GB" dirty="0" smtClean="0"/>
              <a:t> responsibility to build a new </a:t>
            </a:r>
            <a:r>
              <a:rPr lang="en-GB" dirty="0" smtClean="0"/>
              <a:t>Germany.</a:t>
            </a:r>
            <a:endParaRPr lang="en-GB" dirty="0" smtClean="0"/>
          </a:p>
          <a:p>
            <a:pPr marL="0" indent="0">
              <a:buNone/>
            </a:pPr>
            <a:endParaRPr lang="en-GB" dirty="0" smtClean="0"/>
          </a:p>
          <a:p>
            <a:r>
              <a:rPr lang="en-GB" dirty="0" smtClean="0"/>
              <a:t>His willpower was infectious and </a:t>
            </a:r>
            <a:r>
              <a:rPr lang="en-GB" dirty="0" smtClean="0"/>
              <a:t>inspiring.</a:t>
            </a:r>
            <a:endParaRPr lang="en-GB" dirty="0" smtClean="0"/>
          </a:p>
          <a:p>
            <a:pPr marL="0" indent="0">
              <a:buNone/>
            </a:pPr>
            <a:endParaRPr lang="en-GB" dirty="0" smtClean="0"/>
          </a:p>
          <a:p>
            <a:r>
              <a:rPr lang="en-GB" dirty="0" smtClean="0"/>
              <a:t>He was a powerful speaker; his timing, expression and the content of his speeches impressed his </a:t>
            </a:r>
            <a:r>
              <a:rPr lang="en-GB" dirty="0" smtClean="0"/>
              <a:t>listeners.</a:t>
            </a: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7865" y="2648241"/>
            <a:ext cx="3398592" cy="2548944"/>
          </a:xfrm>
          <a:prstGeom prst="rect">
            <a:avLst/>
          </a:prstGeom>
        </p:spPr>
      </p:pic>
    </p:spTree>
    <p:custDataLst>
      <p:tags r:id="rId1"/>
    </p:custDataLst>
    <p:extLst>
      <p:ext uri="{BB962C8B-B14F-4D97-AF65-F5344CB8AC3E}">
        <p14:creationId xmlns:p14="http://schemas.microsoft.com/office/powerpoint/2010/main" val="215638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Skill as a speaker</a:t>
            </a:r>
            <a:endParaRPr lang="en-GB" dirty="0"/>
          </a:p>
        </p:txBody>
      </p:sp>
      <p:sp>
        <p:nvSpPr>
          <p:cNvPr id="3" name="Content Placeholder 2"/>
          <p:cNvSpPr>
            <a:spLocks noGrp="1"/>
          </p:cNvSpPr>
          <p:nvPr>
            <p:ph sz="quarter" idx="1"/>
          </p:nvPr>
        </p:nvSpPr>
        <p:spPr>
          <a:xfrm>
            <a:off x="167425" y="1719263"/>
            <a:ext cx="5409127" cy="4406900"/>
          </a:xfrm>
        </p:spPr>
        <p:txBody>
          <a:bodyPr>
            <a:noAutofit/>
          </a:bodyPr>
          <a:lstStyle/>
          <a:p>
            <a:r>
              <a:rPr lang="en-GB" sz="2400" dirty="0" smtClean="0"/>
              <a:t>Was able to fix his audience with his hypnotic </a:t>
            </a:r>
            <a:r>
              <a:rPr lang="en-GB" sz="2400" dirty="0" smtClean="0"/>
              <a:t>stare.</a:t>
            </a:r>
            <a:endParaRPr lang="en-GB" sz="2400" dirty="0" smtClean="0"/>
          </a:p>
          <a:p>
            <a:pPr marL="0" indent="0">
              <a:buNone/>
            </a:pPr>
            <a:endParaRPr lang="en-GB" sz="2400" dirty="0" smtClean="0"/>
          </a:p>
          <a:p>
            <a:r>
              <a:rPr lang="en-GB" sz="2400" dirty="0" smtClean="0"/>
              <a:t>He was able to identify with their emotions and expectations, and gave people </a:t>
            </a:r>
            <a:r>
              <a:rPr lang="en-GB" sz="2400" dirty="0" smtClean="0"/>
              <a:t>faith.</a:t>
            </a:r>
            <a:endParaRPr lang="en-GB" sz="2400" dirty="0" smtClean="0"/>
          </a:p>
          <a:p>
            <a:pPr marL="0" indent="0">
              <a:buNone/>
            </a:pPr>
            <a:endParaRPr lang="en-GB" sz="2400" dirty="0" smtClean="0"/>
          </a:p>
          <a:p>
            <a:r>
              <a:rPr lang="en-GB" sz="2400" dirty="0" smtClean="0"/>
              <a:t>This faith was </a:t>
            </a:r>
            <a:r>
              <a:rPr lang="en-GB" sz="2400" dirty="0" smtClean="0"/>
              <a:t>attractive, </a:t>
            </a:r>
            <a:r>
              <a:rPr lang="en-GB" sz="2400" dirty="0" smtClean="0"/>
              <a:t>particularly in the middle of </a:t>
            </a:r>
            <a:r>
              <a:rPr lang="en-GB" sz="2400" dirty="0" smtClean="0"/>
              <a:t>the </a:t>
            </a:r>
            <a:r>
              <a:rPr lang="en-GB" sz="2400" dirty="0" smtClean="0"/>
              <a:t>Great Depression, at a time when other parties lacked a sense of </a:t>
            </a:r>
            <a:r>
              <a:rPr lang="en-GB" sz="2400" dirty="0" smtClean="0"/>
              <a:t>direction.</a:t>
            </a:r>
            <a:endParaRPr lang="en-GB" sz="24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6551" y="2407835"/>
            <a:ext cx="3297505" cy="3297505"/>
          </a:xfrm>
          <a:prstGeom prst="rect">
            <a:avLst/>
          </a:prstGeom>
        </p:spPr>
      </p:pic>
    </p:spTree>
    <p:custDataLst>
      <p:tags r:id="rId1"/>
    </p:custDataLst>
    <p:extLst>
      <p:ext uri="{BB962C8B-B14F-4D97-AF65-F5344CB8AC3E}">
        <p14:creationId xmlns:p14="http://schemas.microsoft.com/office/powerpoint/2010/main" val="57180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Hitler as a public speaker</a:t>
            </a:r>
            <a:endParaRPr lang="en-GB" dirty="0"/>
          </a:p>
        </p:txBody>
      </p:sp>
      <p:sp>
        <p:nvSpPr>
          <p:cNvPr id="3" name="Content Placeholder 2"/>
          <p:cNvSpPr>
            <a:spLocks noGrp="1"/>
          </p:cNvSpPr>
          <p:nvPr>
            <p:ph sz="quarter" idx="1"/>
          </p:nvPr>
        </p:nvSpPr>
        <p:spPr>
          <a:xfrm>
            <a:off x="381001" y="1719263"/>
            <a:ext cx="3758951" cy="4406900"/>
          </a:xfrm>
        </p:spPr>
        <p:txBody>
          <a:bodyPr>
            <a:noAutofit/>
          </a:bodyPr>
          <a:lstStyle/>
          <a:p>
            <a:r>
              <a:rPr lang="en-GB" sz="2800" dirty="0" smtClean="0"/>
              <a:t>Hitler was a natural </a:t>
            </a:r>
            <a:r>
              <a:rPr lang="en-GB" sz="2800" dirty="0" smtClean="0"/>
              <a:t>orator.</a:t>
            </a:r>
            <a:endParaRPr lang="en-GB" sz="2800" dirty="0" smtClean="0"/>
          </a:p>
          <a:p>
            <a:pPr marL="0" indent="0">
              <a:buNone/>
            </a:pPr>
            <a:endParaRPr lang="en-GB" sz="2800" dirty="0" smtClean="0"/>
          </a:p>
          <a:p>
            <a:r>
              <a:rPr lang="en-GB" sz="2800" dirty="0" smtClean="0"/>
              <a:t>His speeches were never logical or carefully </a:t>
            </a:r>
            <a:r>
              <a:rPr lang="en-GB" sz="2800" dirty="0" smtClean="0"/>
              <a:t>argued.</a:t>
            </a:r>
            <a:endParaRPr lang="en-GB" sz="2800" dirty="0" smtClean="0"/>
          </a:p>
          <a:p>
            <a:pPr marL="0" indent="0">
              <a:buNone/>
            </a:pPr>
            <a:endParaRPr lang="en-GB" sz="2800" dirty="0" smtClean="0"/>
          </a:p>
          <a:p>
            <a:r>
              <a:rPr lang="en-GB" sz="2800" dirty="0" smtClean="0"/>
              <a:t>He relied instead on stirring the emotions of his </a:t>
            </a:r>
            <a:r>
              <a:rPr lang="en-GB" sz="2800" dirty="0" smtClean="0"/>
              <a:t>audience.</a:t>
            </a:r>
            <a:endParaRPr lang="en-GB" sz="2800" dirty="0" smtClean="0"/>
          </a:p>
          <a:p>
            <a:pPr>
              <a:buNone/>
            </a:pPr>
            <a:endParaRPr lang="en-GB" sz="2800" dirty="0" smtClean="0"/>
          </a:p>
          <a:p>
            <a:pPr>
              <a:buNone/>
            </a:pPr>
            <a:r>
              <a:rPr lang="en-GB" sz="2800" dirty="0" smtClean="0"/>
              <a:t/>
            </a:r>
            <a:br>
              <a:rPr lang="en-GB" sz="2800" dirty="0" smtClean="0"/>
            </a:br>
            <a:r>
              <a:rPr lang="en-GB" sz="2800" dirty="0" smtClean="0"/>
              <a:t/>
            </a:r>
            <a:br>
              <a:rPr lang="en-GB" sz="2800" dirty="0" smtClean="0"/>
            </a:br>
            <a:r>
              <a:rPr lang="en-GB" sz="2800" dirty="0" smtClean="0"/>
              <a:t/>
            </a:r>
            <a:br>
              <a:rPr lang="en-GB" sz="2800" dirty="0" smtClean="0"/>
            </a:br>
            <a:r>
              <a:rPr lang="en-GB" sz="2800" dirty="0" smtClean="0"/>
              <a:t/>
            </a:r>
            <a:br>
              <a:rPr lang="en-GB" sz="2800" dirty="0" smtClean="0"/>
            </a:br>
            <a:endParaRPr lang="en-GB" sz="2800" dirty="0"/>
          </a:p>
        </p:txBody>
      </p:sp>
      <p:pic>
        <p:nvPicPr>
          <p:cNvPr id="3074" name="Picture 2" descr="http://www.cicb.be/en/afbeeldingen/Gesch5.jpg"/>
          <p:cNvPicPr>
            <a:picLocks noChangeAspect="1" noChangeArrowheads="1"/>
          </p:cNvPicPr>
          <p:nvPr/>
        </p:nvPicPr>
        <p:blipFill>
          <a:blip r:embed="rId3" cstate="print"/>
          <a:srcRect/>
          <a:stretch>
            <a:fillRect/>
          </a:stretch>
        </p:blipFill>
        <p:spPr bwMode="auto">
          <a:xfrm>
            <a:off x="4572000" y="2422872"/>
            <a:ext cx="4071966" cy="2999682"/>
          </a:xfrm>
          <a:prstGeom prst="rect">
            <a:avLst/>
          </a:prstGeom>
          <a:noFill/>
        </p:spPr>
      </p:pic>
    </p:spTree>
    <p:custDataLst>
      <p:tags r:id="rId1"/>
    </p:custDataLst>
    <p:extLst>
      <p:ext uri="{BB962C8B-B14F-4D97-AF65-F5344CB8AC3E}">
        <p14:creationId xmlns:p14="http://schemas.microsoft.com/office/powerpoint/2010/main" val="2299623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1071538" y="428604"/>
            <a:ext cx="7358114" cy="5143536"/>
          </a:xfrm>
          <a:prstGeom prst="wedgeRoundRectCallout">
            <a:avLst>
              <a:gd name="adj1" fmla="val -56043"/>
              <a:gd name="adj2" fmla="val 66271"/>
              <a:gd name="adj3" fmla="val 16667"/>
            </a:avLst>
          </a:prstGeom>
        </p:spPr>
        <p:style>
          <a:lnRef idx="3">
            <a:schemeClr val="lt1"/>
          </a:lnRef>
          <a:fillRef idx="1">
            <a:schemeClr val="accent1"/>
          </a:fillRef>
          <a:effectRef idx="1">
            <a:schemeClr val="accent1"/>
          </a:effectRef>
          <a:fontRef idx="minor">
            <a:schemeClr val="lt1"/>
          </a:fontRef>
        </p:style>
        <p:txBody>
          <a:bodyPr rtlCol="0" anchor="ctr"/>
          <a:lstStyle/>
          <a:p>
            <a:r>
              <a:rPr lang="en-GB" sz="2400" dirty="0" smtClean="0"/>
              <a:t>Politics is the art of using men’s weaknesses for one’s ends. Since the masses have only poor acquaintance with abstract ideas, their reactions lie more in the domain of feelings… And the driving force which has brought about the most tremendous revolutions on this earth has never been a body of scientific teaching which has gained power over the masses, but always a devotion which has inspired them, and often a kind of hysteria which has urged them into action. Whoever wishes to win over the masses must know the key that will open the door to their hearts.</a:t>
            </a:r>
            <a:endParaRPr lang="en-GB" sz="2400" dirty="0"/>
          </a:p>
        </p:txBody>
      </p:sp>
      <p:sp>
        <p:nvSpPr>
          <p:cNvPr id="3" name="TextBox 2"/>
          <p:cNvSpPr txBox="1"/>
          <p:nvPr/>
        </p:nvSpPr>
        <p:spPr>
          <a:xfrm>
            <a:off x="4214810" y="6000768"/>
            <a:ext cx="3643338" cy="369332"/>
          </a:xfrm>
          <a:prstGeom prst="rect">
            <a:avLst/>
          </a:prstGeom>
          <a:noFill/>
        </p:spPr>
        <p:txBody>
          <a:bodyPr wrap="square" rtlCol="0">
            <a:spAutoFit/>
          </a:bodyPr>
          <a:lstStyle/>
          <a:p>
            <a:r>
              <a:rPr lang="en-GB" dirty="0" smtClean="0"/>
              <a:t>Hitler, from Mein </a:t>
            </a:r>
            <a:r>
              <a:rPr lang="en-GB" dirty="0" err="1" smtClean="0"/>
              <a:t>Kampf</a:t>
            </a:r>
            <a:r>
              <a:rPr lang="en-GB" dirty="0" smtClean="0"/>
              <a:t>. 1925</a:t>
            </a:r>
            <a:endParaRPr lang="en-GB" dirty="0"/>
          </a:p>
        </p:txBody>
      </p:sp>
    </p:spTree>
    <p:custDataLst>
      <p:tags r:id="rId1"/>
    </p:custDataLst>
    <p:extLst>
      <p:ext uri="{BB962C8B-B14F-4D97-AF65-F5344CB8AC3E}">
        <p14:creationId xmlns:p14="http://schemas.microsoft.com/office/powerpoint/2010/main" val="3031033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Practice</a:t>
            </a:r>
            <a:endParaRPr lang="en-GB" dirty="0"/>
          </a:p>
        </p:txBody>
      </p:sp>
      <p:sp>
        <p:nvSpPr>
          <p:cNvPr id="3" name="Content Placeholder 2"/>
          <p:cNvSpPr>
            <a:spLocks noGrp="1"/>
          </p:cNvSpPr>
          <p:nvPr>
            <p:ph sz="quarter" idx="1"/>
          </p:nvPr>
        </p:nvSpPr>
        <p:spPr/>
        <p:txBody>
          <a:bodyPr>
            <a:normAutofit/>
          </a:bodyPr>
          <a:lstStyle/>
          <a:p>
            <a:r>
              <a:rPr lang="en-GB" dirty="0" smtClean="0"/>
              <a:t>Like many good public speakers, Hitler prepared and practised his speeches, often in front of a </a:t>
            </a:r>
            <a:r>
              <a:rPr lang="en-GB" dirty="0" smtClean="0"/>
              <a:t>mirror.</a:t>
            </a:r>
            <a:r>
              <a:rPr lang="en-GB" dirty="0" smtClean="0"/>
              <a:t/>
            </a:r>
            <a:br>
              <a:rPr lang="en-GB" dirty="0" smtClean="0"/>
            </a:br>
            <a:r>
              <a:rPr lang="en-GB" dirty="0" smtClean="0"/>
              <a:t/>
            </a:r>
            <a:br>
              <a:rPr lang="en-GB" dirty="0" smtClean="0"/>
            </a:br>
            <a:r>
              <a:rPr lang="en-GB" dirty="0" smtClean="0"/>
              <a:t/>
            </a:r>
            <a:br>
              <a:rPr lang="en-GB" dirty="0" smtClean="0"/>
            </a:b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9500" y="2809674"/>
            <a:ext cx="4445000" cy="3187700"/>
          </a:xfrm>
          <a:prstGeom prst="rect">
            <a:avLst/>
          </a:prstGeom>
        </p:spPr>
      </p:pic>
    </p:spTree>
    <p:custDataLst>
      <p:tags r:id="rId1"/>
    </p:custDataLst>
    <p:extLst>
      <p:ext uri="{BB962C8B-B14F-4D97-AF65-F5344CB8AC3E}">
        <p14:creationId xmlns:p14="http://schemas.microsoft.com/office/powerpoint/2010/main" val="3402496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928662" y="285728"/>
            <a:ext cx="7286676" cy="4000528"/>
          </a:xfrm>
          <a:prstGeom prst="wedgeRoundRectCallout">
            <a:avLst>
              <a:gd name="adj1" fmla="val -53346"/>
              <a:gd name="adj2" fmla="val 7739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smtClean="0"/>
              <a:t>Adolf Hitler enters a hall. He sniffs the air. For a minute he gropes, feels his way, senses the atmosphere. Suddenly he bursts forth. His words go like an arrow to their target, he touches each private wound on the raw, liberating the mass unconscious, expressing its innermost aspirations, telling it what it most wants to hear… He is transformed into one of the greatest speakers of the century.</a:t>
            </a:r>
            <a:endParaRPr lang="en-GB" sz="2400" dirty="0"/>
          </a:p>
        </p:txBody>
      </p:sp>
      <p:sp>
        <p:nvSpPr>
          <p:cNvPr id="3" name="TextBox 2"/>
          <p:cNvSpPr txBox="1"/>
          <p:nvPr/>
        </p:nvSpPr>
        <p:spPr>
          <a:xfrm>
            <a:off x="3214678" y="5000636"/>
            <a:ext cx="5000660" cy="923330"/>
          </a:xfrm>
          <a:prstGeom prst="rect">
            <a:avLst/>
          </a:prstGeom>
          <a:noFill/>
        </p:spPr>
        <p:txBody>
          <a:bodyPr wrap="square" rtlCol="0">
            <a:spAutoFit/>
          </a:bodyPr>
          <a:lstStyle/>
          <a:p>
            <a:r>
              <a:rPr lang="en-GB" dirty="0" smtClean="0"/>
              <a:t>Otto </a:t>
            </a:r>
            <a:r>
              <a:rPr lang="en-GB" dirty="0" err="1" smtClean="0"/>
              <a:t>Strasser</a:t>
            </a:r>
            <a:r>
              <a:rPr lang="en-GB" dirty="0" smtClean="0"/>
              <a:t>, an early supporter of Hitler and a Nazi Party member. Disillusioned, he left in 1930.</a:t>
            </a:r>
            <a:endParaRPr lang="en-GB" dirty="0"/>
          </a:p>
        </p:txBody>
      </p:sp>
    </p:spTree>
    <p:custDataLst>
      <p:tags r:id="rId1"/>
    </p:custDataLst>
    <p:extLst>
      <p:ext uri="{BB962C8B-B14F-4D97-AF65-F5344CB8AC3E}">
        <p14:creationId xmlns:p14="http://schemas.microsoft.com/office/powerpoint/2010/main" val="2083379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381000" y="2517812"/>
            <a:ext cx="8143932" cy="2571768"/>
          </a:xfrm>
          <a:prstGeom prst="wedgeRectCallout">
            <a:avLst>
              <a:gd name="adj1" fmla="val -42099"/>
              <a:gd name="adj2" fmla="val 117988"/>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GB" sz="2800" smtClean="0"/>
              <a:t>“The most important political force in Bavaria at the present time is the National Socialist German Workers Party....Adolf Hitler...is the dominating force in the movement....his ability to influence a large audience is uncanny”</a:t>
            </a:r>
            <a:endParaRPr lang="en-GB" sz="2800" dirty="0" smtClean="0"/>
          </a:p>
        </p:txBody>
      </p:sp>
      <p:sp>
        <p:nvSpPr>
          <p:cNvPr id="2" name="Title 1"/>
          <p:cNvSpPr>
            <a:spLocks noGrp="1"/>
          </p:cNvSpPr>
          <p:nvPr>
            <p:ph type="title"/>
          </p:nvPr>
        </p:nvSpPr>
        <p:spPr/>
        <p:txBody>
          <a:bodyPr/>
          <a:lstStyle/>
          <a:p>
            <a:r>
              <a:rPr lang="en-GB" dirty="0" smtClean="0"/>
              <a:t>Audience Manipulation</a:t>
            </a:r>
            <a:endParaRPr lang="en-GB" dirty="0"/>
          </a:p>
        </p:txBody>
      </p:sp>
      <p:sp>
        <p:nvSpPr>
          <p:cNvPr id="3" name="Content Placeholder 2"/>
          <p:cNvSpPr>
            <a:spLocks noGrp="1"/>
          </p:cNvSpPr>
          <p:nvPr>
            <p:ph sz="quarter" idx="1"/>
          </p:nvPr>
        </p:nvSpPr>
        <p:spPr/>
        <p:txBody>
          <a:bodyPr>
            <a:normAutofit/>
          </a:bodyPr>
          <a:lstStyle/>
          <a:p>
            <a:r>
              <a:rPr lang="en-GB" dirty="0" smtClean="0"/>
              <a:t>In November 1922, Truman Smith, an American spy based in Germany, wrote: </a:t>
            </a:r>
          </a:p>
          <a:p>
            <a:endParaRPr lang="en-GB" dirty="0"/>
          </a:p>
        </p:txBody>
      </p:sp>
    </p:spTree>
    <p:custDataLst>
      <p:tags r:id="rId1"/>
    </p:custDataLst>
    <p:extLst>
      <p:ext uri="{BB962C8B-B14F-4D97-AF65-F5344CB8AC3E}">
        <p14:creationId xmlns:p14="http://schemas.microsoft.com/office/powerpoint/2010/main" val="87928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10.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11.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12.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13.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2.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3.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4.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5.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6.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7.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8.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ags/tag9.xml><?xml version="1.0" encoding="utf-8"?>
<p:tagLst xmlns:a="http://schemas.openxmlformats.org/drawingml/2006/main" xmlns:r="http://schemas.openxmlformats.org/officeDocument/2006/relationships" xmlns:p="http://schemas.openxmlformats.org/presentationml/2006/main">
  <p:tag name="TYPE" val="0"/>
  <p:tag name="POINTS" val="1"/>
  <p:tag name="TIME" val="15"/>
  <p:tag name="QUESTION"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Office Theme</Template>
  <TotalTime>14</TotalTime>
  <Words>725</Words>
  <Application>Microsoft Office PowerPoint</Application>
  <PresentationFormat>On-screen Show (4:3)</PresentationFormat>
  <Paragraphs>69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Franklin Gothic Medium</vt:lpstr>
      <vt:lpstr>Wingdings</vt:lpstr>
      <vt:lpstr>Wingdings 2</vt:lpstr>
      <vt:lpstr>Grid</vt:lpstr>
      <vt:lpstr>The Role of Hitler</vt:lpstr>
      <vt:lpstr>Hitler post Munich</vt:lpstr>
      <vt:lpstr>Hitler’s Appeal</vt:lpstr>
      <vt:lpstr>Skill as a speaker</vt:lpstr>
      <vt:lpstr>Hitler as a public speaker</vt:lpstr>
      <vt:lpstr>PowerPoint Presentation</vt:lpstr>
      <vt:lpstr>Practice</vt:lpstr>
      <vt:lpstr>PowerPoint Presentation</vt:lpstr>
      <vt:lpstr>Audience Manipulation</vt:lpstr>
      <vt:lpstr>Audience Manipulation</vt:lpstr>
      <vt:lpstr>Hitler’s ability as a public speaker</vt:lpstr>
      <vt:lpstr>Hitler’s political sense</vt:lpstr>
      <vt:lpstr>Undisputed Party Leader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Hitler</dc:title>
  <dc:creator>hannah jakobsen</dc:creator>
  <cp:lastModifiedBy>hannah jakobsen</cp:lastModifiedBy>
  <cp:revision>6</cp:revision>
  <dcterms:created xsi:type="dcterms:W3CDTF">2014-07-23T15:24:34Z</dcterms:created>
  <dcterms:modified xsi:type="dcterms:W3CDTF">2014-08-12T15:29:57Z</dcterms:modified>
</cp:coreProperties>
</file>