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notesSlides/notesSlide12.xml" ContentType="application/vnd.openxmlformats-officedocument.presentationml.notesSlide+xml"/>
  <Override PartName="/ppt/notesSlides/_rels/notesSlide13.xml.rels" ContentType="application/vnd.openxmlformats-package.relationships+xml"/>
  <Override PartName="/ppt/notesSlides/_rels/notesSlide12.xml.rels" ContentType="application/vnd.openxmlformats-package.relationships+xml"/>
  <Override PartName="/ppt/notesSlides/_rels/notesSlide11.xml.rels" ContentType="application/vnd.openxmlformats-package.relationships+xml"/>
  <Override PartName="/ppt/notesSlides/_rels/notesSlide10.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_rels/notesSlide14.xml.rels" ContentType="application/vnd.openxmlformats-package.relationships+xml"/>
  <Override PartName="/ppt/notesSlides/_rels/notesSlide9.xml.rels" ContentType="application/vnd.openxmlformats-package.relationships+xml"/>
  <Override PartName="/ppt/notesSlides/_rels/notesSlide1.xml.rels" ContentType="application/vnd.openxmlformats-package.relationships+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13.xml" ContentType="application/vnd.openxmlformats-officedocument.presentationml.notesSlide+xml"/>
  <Override PartName="/ppt/notesSlides/notesSlide1.xml" ContentType="application/vnd.openxmlformats-officedocument.presentationml.notesSlide+xml"/>
  <Override PartName="/ppt/slides/slide14.xml" ContentType="application/vnd.openxmlformats-officedocument.presentationml.slide+xml"/>
  <Override PartName="/ppt/slides/slide13.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1.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9.xml.rels" ContentType="application/vnd.openxmlformats-package.relationships+xml"/>
  <Override PartName="/ppt/slides/_rels/slide1.xml.rels" ContentType="application/vnd.openxmlformats-package.relationships+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22.png" ContentType="image/png"/>
  <Override PartName="/ppt/media/image21.png" ContentType="image/png"/>
  <Override PartName="/ppt/media/image20.jpeg" ContentType="image/jpeg"/>
  <Override PartName="/ppt/media/image18.jpeg" ContentType="image/jpeg"/>
  <Override PartName="/ppt/media/image12.jpeg" ContentType="image/jpeg"/>
  <Override PartName="/ppt/media/image19.jpeg" ContentType="image/jpeg"/>
  <Override PartName="/ppt/media/image11.png" ContentType="image/png"/>
  <Override PartName="/ppt/media/image10.png" ContentType="image/png"/>
  <Override PartName="/ppt/media/image9.jpeg" ContentType="image/jpeg"/>
  <Override PartName="/ppt/media/image15.jpeg" ContentType="image/jpeg"/>
  <Override PartName="/ppt/media/image14.jpeg" ContentType="image/jpeg"/>
  <Override PartName="/ppt/media/image8.png" ContentType="image/png"/>
  <Override PartName="/ppt/media/image7.png" ContentType="image/png"/>
  <Override PartName="/ppt/media/image6.png" ContentType="image/png"/>
  <Override PartName="/ppt/media/image5.png" ContentType="image/png"/>
  <Override PartName="/ppt/media/image4.png" ContentType="image/png"/>
  <Override PartName="/ppt/media/image17.png" ContentType="image/png"/>
  <Override PartName="/ppt/media/image3.png" ContentType="image/png"/>
  <Override PartName="/ppt/media/image16.png" ContentType="image/png"/>
  <Override PartName="/ppt/media/image23.png" ContentType="image/png"/>
  <Override PartName="/ppt/media/image13.jpeg" ContentType="image/jpeg"/>
  <Override PartName="/ppt/media/image2.png" ContentType="image/png"/>
  <Override PartName="/ppt/media/image24.png" ContentType="image/png"/>
  <Override PartName="/ppt/media/image1.png" ContentType="image/png"/>
  <Override PartName="/ppt/slideLayouts/slideLayout48.xml" ContentType="application/vnd.openxmlformats-officedocument.presentationml.slideLayout+xml"/>
  <Override PartName="/ppt/slideLayouts/slideLayout47.xml" ContentType="application/vnd.openxmlformats-officedocument.presentationml.slideLayout+xml"/>
  <Override PartName="/ppt/slideLayouts/slideLayout46.xml" ContentType="application/vnd.openxmlformats-officedocument.presentationml.slideLayout+xml"/>
  <Override PartName="/ppt/slideLayouts/slideLayout45.xml" ContentType="application/vnd.openxmlformats-officedocument.presentationml.slideLayout+xml"/>
  <Override PartName="/ppt/slideLayouts/_rels/slideLayout43.xml.rels" ContentType="application/vnd.openxmlformats-package.relationships+xml"/>
  <Override PartName="/ppt/slideLayouts/_rels/slideLayout42.xml.rels" ContentType="application/vnd.openxmlformats-package.relationships+xml"/>
  <Override PartName="/ppt/slideLayouts/_rels/slideLayout41.xml.rels" ContentType="application/vnd.openxmlformats-package.relationships+xml"/>
  <Override PartName="/ppt/slideLayouts/_rels/slideLayout40.xml.rels" ContentType="application/vnd.openxmlformats-package.relationships+xml"/>
  <Override PartName="/ppt/slideLayouts/_rels/slideLayout34.xml.rels" ContentType="application/vnd.openxmlformats-package.relationships+xml"/>
  <Override PartName="/ppt/slideLayouts/_rels/slideLayout33.xml.rels" ContentType="application/vnd.openxmlformats-package.relationships+xml"/>
  <Override PartName="/ppt/slideLayouts/_rels/slideLayout32.xml.rels" ContentType="application/vnd.openxmlformats-package.relationships+xml"/>
  <Override PartName="/ppt/slideLayouts/_rels/slideLayout31.xml.rels" ContentType="application/vnd.openxmlformats-package.relationships+xml"/>
  <Override PartName="/ppt/slideLayouts/_rels/slideLayout30.xml.rels" ContentType="application/vnd.openxmlformats-package.relationships+xml"/>
  <Override PartName="/ppt/slideLayouts/_rels/slideLayout28.xml.rels" ContentType="application/vnd.openxmlformats-package.relationships+xml"/>
  <Override PartName="/ppt/slideLayouts/_rels/slideLayout9.xml.rels" ContentType="application/vnd.openxmlformats-package.relationships+xml"/>
  <Override PartName="/ppt/slideLayouts/_rels/slideLayout27.xml.rels" ContentType="application/vnd.openxmlformats-package.relationships+xml"/>
  <Override PartName="/ppt/slideLayouts/_rels/slideLayout24.xml.rels" ContentType="application/vnd.openxmlformats-package.relationships+xml"/>
  <Override PartName="/ppt/slideLayouts/_rels/slideLayout48.xml.rels" ContentType="application/vnd.openxmlformats-package.relationships+xml"/>
  <Override PartName="/ppt/slideLayouts/_rels/slideLayout5.xml.rels" ContentType="application/vnd.openxmlformats-package.relationships+xml"/>
  <Override PartName="/ppt/slideLayouts/_rels/slideLayout23.xml.rels" ContentType="application/vnd.openxmlformats-package.relationships+xml"/>
  <Override PartName="/ppt/slideLayouts/_rels/slideLayout47.xml.rels" ContentType="application/vnd.openxmlformats-package.relationships+xml"/>
  <Override PartName="/ppt/slideLayouts/_rels/slideLayout4.xml.rels" ContentType="application/vnd.openxmlformats-package.relationships+xml"/>
  <Override PartName="/ppt/slideLayouts/_rels/slideLayout22.xml.rels" ContentType="application/vnd.openxmlformats-package.relationships+xml"/>
  <Override PartName="/ppt/slideLayouts/_rels/slideLayout46.xml.rels" ContentType="application/vnd.openxmlformats-package.relationships+xml"/>
  <Override PartName="/ppt/slideLayouts/_rels/slideLayout3.xml.rels" ContentType="application/vnd.openxmlformats-package.relationships+xml"/>
  <Override PartName="/ppt/slideLayouts/_rels/slideLayout21.xml.rels" ContentType="application/vnd.openxmlformats-package.relationships+xml"/>
  <Override PartName="/ppt/slideLayouts/_rels/slideLayout4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18.xml.rels" ContentType="application/vnd.openxmlformats-package.relationships+xml"/>
  <Override PartName="/ppt/slideLayouts/_rels/slideLayout16.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7.xml.rels" ContentType="application/vnd.openxmlformats-package.relationships+xml"/>
  <Override PartName="/ppt/slideLayouts/_rels/slideLayout29.xml.rels" ContentType="application/vnd.openxmlformats-package.relationships+xml"/>
  <Override PartName="/ppt/slideLayouts/_rels/slideLayout39.xml.rels" ContentType="application/vnd.openxmlformats-package.relationships+xml"/>
  <Override PartName="/ppt/slideLayouts/_rels/slideLayout14.xml.rels" ContentType="application/vnd.openxmlformats-package.relationships+xml"/>
  <Override PartName="/ppt/slideLayouts/_rels/slideLayout38.xml.rels" ContentType="application/vnd.openxmlformats-package.relationships+xml"/>
  <Override PartName="/ppt/slideLayouts/_rels/slideLayout13.xml.rels" ContentType="application/vnd.openxmlformats-package.relationships+xml"/>
  <Override PartName="/ppt/slideLayouts/_rels/slideLayout6.xml.rels" ContentType="application/vnd.openxmlformats-package.relationships+xml"/>
  <Override PartName="/ppt/slideLayouts/_rels/slideLayout37.xml.rels" ContentType="application/vnd.openxmlformats-package.relationships+xml"/>
  <Override PartName="/ppt/slideLayouts/_rels/slideLayout12.xml.rels" ContentType="application/vnd.openxmlformats-package.relationships+xml"/>
  <Override PartName="/ppt/slideLayouts/_rels/slideLayout26.xml.rels" ContentType="application/vnd.openxmlformats-package.relationships+xml"/>
  <Override PartName="/ppt/slideLayouts/_rels/slideLayout36.xml.rels" ContentType="application/vnd.openxmlformats-package.relationships+xml"/>
  <Override PartName="/ppt/slideLayouts/_rels/slideLayout11.xml.rels" ContentType="application/vnd.openxmlformats-package.relationships+xml"/>
  <Override PartName="/ppt/slideLayouts/_rels/slideLayout25.xml.rels" ContentType="application/vnd.openxmlformats-package.relationships+xml"/>
  <Override PartName="/ppt/slideLayouts/_rels/slideLayout35.xml.rels" ContentType="application/vnd.openxmlformats-package.relationships+xml"/>
  <Override PartName="/ppt/slideLayouts/_rels/slideLayout10.xml.rels" ContentType="application/vnd.openxmlformats-package.relationships+xml"/>
  <Override PartName="/ppt/slideLayouts/_rels/slideLayout17.xml.rels" ContentType="application/vnd.openxmlformats-package.relationships+xml"/>
  <Override PartName="/ppt/slideLayouts/_rels/slideLayout44.xml.rels" ContentType="application/vnd.openxmlformats-package.relationships+xml"/>
  <Override PartName="/ppt/slideLayouts/_rels/slideLayout1.xml.rels" ContentType="application/vnd.openxmlformats-package.relationships+xml"/>
  <Override PartName="/ppt/slideLayouts/slideLayout39.xml" ContentType="application/vnd.openxmlformats-officedocument.presentationml.slideLayout+xml"/>
  <Override PartName="/ppt/slideLayouts/slideLayout38.xml" ContentType="application/vnd.openxmlformats-officedocument.presentationml.slideLayout+xml"/>
  <Override PartName="/ppt/slideLayouts/slideLayout37.xml" ContentType="application/vnd.openxmlformats-officedocument.presentationml.slideLayout+xml"/>
  <Override PartName="/ppt/slideLayouts/slideLayout36.xml" ContentType="application/vnd.openxmlformats-officedocument.presentationml.slideLayout+xml"/>
  <Override PartName="/ppt/slideLayouts/slideLayout35.xml" ContentType="application/vnd.openxmlformats-officedocument.presentationml.slideLayout+xml"/>
  <Override PartName="/ppt/slideLayouts/slideLayout34.xml" ContentType="application/vnd.openxmlformats-officedocument.presentationml.slideLayout+xml"/>
  <Override PartName="/ppt/slideLayouts/slideLayout33.xml" ContentType="application/vnd.openxmlformats-officedocument.presentationml.slideLayout+xml"/>
  <Override PartName="/ppt/slideLayouts/slideLayout32.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2.xml" ContentType="application/vnd.openxmlformats-officedocument.presentationml.slideLayout+xml"/>
  <Override PartName="/ppt/slideLayouts/slideLayout21.xml" ContentType="application/vnd.openxmlformats-officedocument.presentationml.slideLayout+xml"/>
  <Override PartName="/ppt/slideLayouts/slideLayout44.xml" ContentType="application/vnd.openxmlformats-officedocument.presentationml.slideLayout+xml"/>
  <Override PartName="/ppt/slideLayouts/slideLayout19.xml" ContentType="application/vnd.openxmlformats-officedocument.presentationml.slideLayout+xml"/>
  <Override PartName="/ppt/slideLayouts/slideLayout1.xml" ContentType="application/vnd.openxmlformats-officedocument.presentationml.slideLayout+xml"/>
  <Override PartName="/ppt/slideLayouts/slideLayout20.xml" ContentType="application/vnd.openxmlformats-officedocument.presentationml.slideLayout+xml"/>
  <Override PartName="/ppt/slideLayouts/slideLayout43.xml" ContentType="application/vnd.openxmlformats-officedocument.presentationml.slideLayout+xml"/>
  <Override PartName="/ppt/slideLayouts/slideLayout18.xml" ContentType="application/vnd.openxmlformats-officedocument.presentationml.slideLayout+xml"/>
  <Override PartName="/ppt/slideLayouts/slideLayout40.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28.xml" ContentType="application/vnd.openxmlformats-officedocument.presentationml.slideLayout+xml"/>
  <Override PartName="/ppt/slideLayouts/slideLayout9.xml" ContentType="application/vnd.openxmlformats-officedocument.presentationml.slideLayout+xml"/>
  <Override PartName="/ppt/slideLayouts/slideLayout29.xml" ContentType="application/vnd.openxmlformats-officedocument.presentationml.slideLayout+xml"/>
  <Override PartName="/ppt/slideLayouts/slideLayout27.xml" ContentType="application/vnd.openxmlformats-officedocument.presentationml.slideLayout+xml"/>
  <Override PartName="/ppt/slideLayouts/slideLayout8.xml" ContentType="application/vnd.openxmlformats-officedocument.presentationml.slideLayout+xml"/>
  <Override PartName="/ppt/slideLayouts/slideLayout26.xml" ContentType="application/vnd.openxmlformats-officedocument.presentationml.slideLayout+xml"/>
  <Override PartName="/ppt/slideLayouts/slideLayout7.xml" ContentType="application/vnd.openxmlformats-officedocument.presentationml.slideLayout+xml"/>
  <Override PartName="/ppt/slideLayouts/slideLayout25.xml" ContentType="application/vnd.openxmlformats-officedocument.presentationml.slideLayout+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2.xml" ContentType="application/vnd.openxmlformats-officedocument.presentationml.slideLayout+xml"/>
  <Override PartName="/ppt/slideLayouts/slideLayout17.xml" ContentType="application/vnd.openxmlformats-officedocument.presentationml.slideLayout+xml"/>
  <Override PartName="/ppt/slideLayouts/slideLayout41.xml" ContentType="application/vnd.openxmlformats-officedocument.presentationml.slideLayout+xml"/>
  <Override PartName="/ppt/slideLayouts/slideLayout16.xml" ContentType="application/vnd.openxmlformats-officedocument.presentationml.slideLayout+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presentation.xml" ContentType="application/vnd.openxmlformats-officedocument.presentationml.presentation.main+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 id="2147483674" r:id="rId4"/>
    <p:sldMasterId id="2147483687"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Lst>
  <p:sldSz cx="9144000" cy="6858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
</Relationships>
</file>

<file path=ppt/notesMasters/_rels/notesMaster1.xml.rels><?xml version="1.0" encoding="UTF-8"?>
<Relationships xmlns="http://schemas.openxmlformats.org/package/2006/relationships"><Relationship Id="rId1" Type="http://schemas.openxmlformats.org/officeDocument/2006/relationships/theme" Target="../theme/theme5.xml"/>
</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7" name="PlaceHolder 1"/>
          <p:cNvSpPr>
            <a:spLocks noGrp="1"/>
          </p:cNvSpPr>
          <p:nvPr>
            <p:ph type="body"/>
          </p:nvPr>
        </p:nvSpPr>
        <p:spPr>
          <a:xfrm>
            <a:off x="756000" y="5078520"/>
            <a:ext cx="6047640" cy="4811040"/>
          </a:xfrm>
          <a:prstGeom prst="rect">
            <a:avLst/>
          </a:prstGeom>
        </p:spPr>
        <p:txBody>
          <a:bodyPr lIns="0" rIns="0" tIns="0" bIns="0"/>
          <a:p>
            <a:r>
              <a:rPr lang="en-GB" sz="2000">
                <a:latin typeface="Arial"/>
              </a:rPr>
              <a:t>Click to edit the notes format</a:t>
            </a:r>
            <a:endParaRPr/>
          </a:p>
        </p:txBody>
      </p:sp>
      <p:sp>
        <p:nvSpPr>
          <p:cNvPr id="168" name="PlaceHolder 2"/>
          <p:cNvSpPr>
            <a:spLocks noGrp="1"/>
          </p:cNvSpPr>
          <p:nvPr>
            <p:ph type="hdr"/>
          </p:nvPr>
        </p:nvSpPr>
        <p:spPr>
          <a:xfrm>
            <a:off x="0" y="0"/>
            <a:ext cx="3280680" cy="534240"/>
          </a:xfrm>
          <a:prstGeom prst="rect">
            <a:avLst/>
          </a:prstGeom>
        </p:spPr>
        <p:txBody>
          <a:bodyPr lIns="0" rIns="0" tIns="0" bIns="0"/>
          <a:p>
            <a:r>
              <a:rPr lang="en-GB" sz="1400">
                <a:latin typeface="Times New Roman"/>
              </a:rPr>
              <a:t>&lt;header&gt;</a:t>
            </a:r>
            <a:endParaRPr/>
          </a:p>
        </p:txBody>
      </p:sp>
      <p:sp>
        <p:nvSpPr>
          <p:cNvPr id="169" name="PlaceHolder 3"/>
          <p:cNvSpPr>
            <a:spLocks noGrp="1"/>
          </p:cNvSpPr>
          <p:nvPr>
            <p:ph type="dt"/>
          </p:nvPr>
        </p:nvSpPr>
        <p:spPr>
          <a:xfrm>
            <a:off x="4278960" y="0"/>
            <a:ext cx="3280680" cy="534240"/>
          </a:xfrm>
          <a:prstGeom prst="rect">
            <a:avLst/>
          </a:prstGeom>
        </p:spPr>
        <p:txBody>
          <a:bodyPr lIns="0" rIns="0" tIns="0" bIns="0"/>
          <a:p>
            <a:pPr algn="r"/>
            <a:r>
              <a:rPr lang="en-GB" sz="1400">
                <a:latin typeface="Times New Roman"/>
              </a:rPr>
              <a:t>&lt;date/time&gt;</a:t>
            </a:r>
            <a:endParaRPr/>
          </a:p>
        </p:txBody>
      </p:sp>
      <p:sp>
        <p:nvSpPr>
          <p:cNvPr id="170" name="PlaceHolder 4"/>
          <p:cNvSpPr>
            <a:spLocks noGrp="1"/>
          </p:cNvSpPr>
          <p:nvPr>
            <p:ph type="ftr"/>
          </p:nvPr>
        </p:nvSpPr>
        <p:spPr>
          <a:xfrm>
            <a:off x="0" y="10157400"/>
            <a:ext cx="3280680" cy="534240"/>
          </a:xfrm>
          <a:prstGeom prst="rect">
            <a:avLst/>
          </a:prstGeom>
        </p:spPr>
        <p:txBody>
          <a:bodyPr lIns="0" rIns="0" tIns="0" bIns="0" anchor="b"/>
          <a:p>
            <a:r>
              <a:rPr lang="en-GB" sz="1400">
                <a:latin typeface="Times New Roman"/>
              </a:rPr>
              <a:t>&lt;footer&gt;</a:t>
            </a:r>
            <a:endParaRPr/>
          </a:p>
        </p:txBody>
      </p:sp>
      <p:sp>
        <p:nvSpPr>
          <p:cNvPr id="171" name="PlaceHolder 5"/>
          <p:cNvSpPr>
            <a:spLocks noGrp="1"/>
          </p:cNvSpPr>
          <p:nvPr>
            <p:ph type="sldNum"/>
          </p:nvPr>
        </p:nvSpPr>
        <p:spPr>
          <a:xfrm>
            <a:off x="4278960" y="10157400"/>
            <a:ext cx="3280680" cy="534240"/>
          </a:xfrm>
          <a:prstGeom prst="rect">
            <a:avLst/>
          </a:prstGeom>
        </p:spPr>
        <p:txBody>
          <a:bodyPr lIns="0" rIns="0" tIns="0" bIns="0" anchor="b"/>
          <a:p>
            <a:pPr algn="r"/>
            <a:fld id="{6CFDD650-3238-48B3-8C85-18C17D47F4DE}" type="slidenum">
              <a:rPr lang="en-GB" sz="1400">
                <a:latin typeface="Times New Roman"/>
              </a:rPr>
              <a:t>&lt;number&gt;</a:t>
            </a:fld>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32" name="PlaceHolder 1"/>
          <p:cNvSpPr>
            <a:spLocks noGrp="1"/>
          </p:cNvSpPr>
          <p:nvPr>
            <p:ph type="body"/>
          </p:nvPr>
        </p:nvSpPr>
        <p:spPr>
          <a:xfrm>
            <a:off x="685800" y="4400640"/>
            <a:ext cx="5486040" cy="3600000"/>
          </a:xfrm>
          <a:prstGeom prst="rect">
            <a:avLst/>
          </a:prstGeom>
        </p:spPr>
        <p:txBody>
          <a:bodyPr/>
          <a:p>
            <a:endParaRPr/>
          </a:p>
        </p:txBody>
      </p:sp>
      <p:sp>
        <p:nvSpPr>
          <p:cNvPr id="233" name="TextShape 2"/>
          <p:cNvSpPr txBox="1"/>
          <p:nvPr/>
        </p:nvSpPr>
        <p:spPr>
          <a:xfrm>
            <a:off x="3884760" y="8685360"/>
            <a:ext cx="2971440" cy="458280"/>
          </a:xfrm>
          <a:prstGeom prst="rect">
            <a:avLst/>
          </a:prstGeom>
        </p:spPr>
        <p:txBody>
          <a:bodyPr anchor="b"/>
          <a:p>
            <a:pPr>
              <a:lnSpc>
                <a:spcPct val="100000"/>
              </a:lnSpc>
            </a:pPr>
            <a:fld id="{502E173A-E60F-45EE-9EE9-3D3F18C66F2D}" type="slidenum">
              <a:rPr lang="en-GB" sz="1200">
                <a:latin typeface="Times New Roman"/>
              </a:rPr>
              <a:t>&lt;number&gt;</a:t>
            </a:fld>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50" name="PlaceHolder 1"/>
          <p:cNvSpPr>
            <a:spLocks noGrp="1"/>
          </p:cNvSpPr>
          <p:nvPr>
            <p:ph type="body"/>
          </p:nvPr>
        </p:nvSpPr>
        <p:spPr>
          <a:xfrm>
            <a:off x="685800" y="4400640"/>
            <a:ext cx="5486040" cy="3600000"/>
          </a:xfrm>
          <a:prstGeom prst="rect">
            <a:avLst/>
          </a:prstGeom>
        </p:spPr>
        <p:txBody>
          <a:bodyPr/>
          <a:p>
            <a:endParaRPr/>
          </a:p>
        </p:txBody>
      </p:sp>
      <p:sp>
        <p:nvSpPr>
          <p:cNvPr id="251" name="TextShape 2"/>
          <p:cNvSpPr txBox="1"/>
          <p:nvPr/>
        </p:nvSpPr>
        <p:spPr>
          <a:xfrm>
            <a:off x="3884760" y="8685360"/>
            <a:ext cx="2971440" cy="458280"/>
          </a:xfrm>
          <a:prstGeom prst="rect">
            <a:avLst/>
          </a:prstGeom>
        </p:spPr>
        <p:txBody>
          <a:bodyPr anchor="b"/>
          <a:p>
            <a:pPr>
              <a:lnSpc>
                <a:spcPct val="100000"/>
              </a:lnSpc>
            </a:pPr>
            <a:fld id="{025D3D99-3B27-4FB6-8B51-C47620D74091}" type="slidenum">
              <a:rPr lang="en-GB" sz="1200">
                <a:latin typeface="Times New Roman"/>
              </a:rPr>
              <a:t>&lt;number&gt;</a:t>
            </a:fld>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52" name="PlaceHolder 1"/>
          <p:cNvSpPr>
            <a:spLocks noGrp="1"/>
          </p:cNvSpPr>
          <p:nvPr>
            <p:ph type="body"/>
          </p:nvPr>
        </p:nvSpPr>
        <p:spPr>
          <a:xfrm>
            <a:off x="685800" y="4400640"/>
            <a:ext cx="5486040" cy="3600000"/>
          </a:xfrm>
          <a:prstGeom prst="rect">
            <a:avLst/>
          </a:prstGeom>
        </p:spPr>
        <p:txBody>
          <a:bodyPr/>
          <a:p>
            <a:endParaRPr/>
          </a:p>
        </p:txBody>
      </p:sp>
      <p:sp>
        <p:nvSpPr>
          <p:cNvPr id="253" name="TextShape 2"/>
          <p:cNvSpPr txBox="1"/>
          <p:nvPr/>
        </p:nvSpPr>
        <p:spPr>
          <a:xfrm>
            <a:off x="3884760" y="8685360"/>
            <a:ext cx="2971440" cy="458280"/>
          </a:xfrm>
          <a:prstGeom prst="rect">
            <a:avLst/>
          </a:prstGeom>
        </p:spPr>
        <p:txBody>
          <a:bodyPr anchor="b"/>
          <a:p>
            <a:pPr>
              <a:lnSpc>
                <a:spcPct val="100000"/>
              </a:lnSpc>
            </a:pPr>
            <a:fld id="{7D5C2FE8-8F5A-4FAC-ADA2-B7B780A1C9E9}" type="slidenum">
              <a:rPr lang="en-GB" sz="1200">
                <a:latin typeface="Times New Roman"/>
              </a:rPr>
              <a:t>&lt;number&gt;</a:t>
            </a:fld>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54" name="PlaceHolder 1"/>
          <p:cNvSpPr>
            <a:spLocks noGrp="1"/>
          </p:cNvSpPr>
          <p:nvPr>
            <p:ph type="body"/>
          </p:nvPr>
        </p:nvSpPr>
        <p:spPr>
          <a:xfrm>
            <a:off x="685800" y="4400640"/>
            <a:ext cx="5486040" cy="3600000"/>
          </a:xfrm>
          <a:prstGeom prst="rect">
            <a:avLst/>
          </a:prstGeom>
        </p:spPr>
        <p:txBody>
          <a:bodyPr/>
          <a:p>
            <a:endParaRPr/>
          </a:p>
        </p:txBody>
      </p:sp>
      <p:sp>
        <p:nvSpPr>
          <p:cNvPr id="255" name="TextShape 2"/>
          <p:cNvSpPr txBox="1"/>
          <p:nvPr/>
        </p:nvSpPr>
        <p:spPr>
          <a:xfrm>
            <a:off x="3884760" y="8685360"/>
            <a:ext cx="2971440" cy="458280"/>
          </a:xfrm>
          <a:prstGeom prst="rect">
            <a:avLst/>
          </a:prstGeom>
        </p:spPr>
        <p:txBody>
          <a:bodyPr anchor="b"/>
          <a:p>
            <a:pPr>
              <a:lnSpc>
                <a:spcPct val="100000"/>
              </a:lnSpc>
            </a:pPr>
            <a:fld id="{2194C781-D4BF-4071-A7A9-02B784DE8E89}" type="slidenum">
              <a:rPr lang="en-GB" sz="1200">
                <a:latin typeface="Times New Roman"/>
              </a:rPr>
              <a:t>&lt;number&gt;</a:t>
            </a:fld>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56" name="PlaceHolder 1"/>
          <p:cNvSpPr>
            <a:spLocks noGrp="1"/>
          </p:cNvSpPr>
          <p:nvPr>
            <p:ph type="body"/>
          </p:nvPr>
        </p:nvSpPr>
        <p:spPr>
          <a:xfrm>
            <a:off x="685800" y="4400640"/>
            <a:ext cx="5486040" cy="3600000"/>
          </a:xfrm>
          <a:prstGeom prst="rect">
            <a:avLst/>
          </a:prstGeom>
        </p:spPr>
        <p:txBody>
          <a:bodyPr/>
          <a:p>
            <a:endParaRPr/>
          </a:p>
        </p:txBody>
      </p:sp>
      <p:sp>
        <p:nvSpPr>
          <p:cNvPr id="257" name="TextShape 2"/>
          <p:cNvSpPr txBox="1"/>
          <p:nvPr/>
        </p:nvSpPr>
        <p:spPr>
          <a:xfrm>
            <a:off x="3884760" y="8685360"/>
            <a:ext cx="2971440" cy="458280"/>
          </a:xfrm>
          <a:prstGeom prst="rect">
            <a:avLst/>
          </a:prstGeom>
        </p:spPr>
        <p:txBody>
          <a:bodyPr anchor="b"/>
          <a:p>
            <a:pPr>
              <a:lnSpc>
                <a:spcPct val="100000"/>
              </a:lnSpc>
            </a:pPr>
            <a:fld id="{F91939E4-205A-4F59-88F9-92AF4C9C9F79}" type="slidenum">
              <a:rPr lang="en-GB" sz="1200">
                <a:latin typeface="Times New Roman"/>
              </a:rPr>
              <a:t>&lt;number&gt;</a:t>
            </a:fld>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58" name="PlaceHolder 1"/>
          <p:cNvSpPr>
            <a:spLocks noGrp="1"/>
          </p:cNvSpPr>
          <p:nvPr>
            <p:ph type="body"/>
          </p:nvPr>
        </p:nvSpPr>
        <p:spPr>
          <a:xfrm>
            <a:off x="685800" y="4400640"/>
            <a:ext cx="5486040" cy="3600000"/>
          </a:xfrm>
          <a:prstGeom prst="rect">
            <a:avLst/>
          </a:prstGeom>
        </p:spPr>
        <p:txBody>
          <a:bodyPr/>
          <a:p>
            <a:endParaRPr/>
          </a:p>
        </p:txBody>
      </p:sp>
      <p:sp>
        <p:nvSpPr>
          <p:cNvPr id="259" name="TextShape 2"/>
          <p:cNvSpPr txBox="1"/>
          <p:nvPr/>
        </p:nvSpPr>
        <p:spPr>
          <a:xfrm>
            <a:off x="3884760" y="8685360"/>
            <a:ext cx="2971440" cy="458280"/>
          </a:xfrm>
          <a:prstGeom prst="rect">
            <a:avLst/>
          </a:prstGeom>
        </p:spPr>
        <p:txBody>
          <a:bodyPr anchor="b"/>
          <a:p>
            <a:pPr>
              <a:lnSpc>
                <a:spcPct val="100000"/>
              </a:lnSpc>
            </a:pPr>
            <a:fld id="{5A012A8C-46A6-461F-B565-8161947CFE48}" type="slidenum">
              <a:rPr lang="en-GB" sz="1200">
                <a:latin typeface="Times New Roman"/>
              </a:rPr>
              <a:t>&lt;number&gt;</a:t>
            </a:fld>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34" name="PlaceHolder 1"/>
          <p:cNvSpPr>
            <a:spLocks noGrp="1"/>
          </p:cNvSpPr>
          <p:nvPr>
            <p:ph type="body"/>
          </p:nvPr>
        </p:nvSpPr>
        <p:spPr>
          <a:xfrm>
            <a:off x="685800" y="4400640"/>
            <a:ext cx="5486040" cy="3600000"/>
          </a:xfrm>
          <a:prstGeom prst="rect">
            <a:avLst/>
          </a:prstGeom>
        </p:spPr>
        <p:txBody>
          <a:bodyPr/>
          <a:p>
            <a:endParaRPr/>
          </a:p>
        </p:txBody>
      </p:sp>
      <p:sp>
        <p:nvSpPr>
          <p:cNvPr id="235" name="TextShape 2"/>
          <p:cNvSpPr txBox="1"/>
          <p:nvPr/>
        </p:nvSpPr>
        <p:spPr>
          <a:xfrm>
            <a:off x="3884760" y="8685360"/>
            <a:ext cx="2971440" cy="458280"/>
          </a:xfrm>
          <a:prstGeom prst="rect">
            <a:avLst/>
          </a:prstGeom>
        </p:spPr>
        <p:txBody>
          <a:bodyPr anchor="b"/>
          <a:p>
            <a:pPr>
              <a:lnSpc>
                <a:spcPct val="100000"/>
              </a:lnSpc>
            </a:pPr>
            <a:fld id="{469DBAEA-EC87-4171-8EEA-5C803D753ED1}" type="slidenum">
              <a:rPr lang="en-GB" sz="1200">
                <a:latin typeface="Times New Roman"/>
              </a:rPr>
              <a:t>&lt;number&gt;</a:t>
            </a:fld>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36" name="PlaceHolder 1"/>
          <p:cNvSpPr>
            <a:spLocks noGrp="1"/>
          </p:cNvSpPr>
          <p:nvPr>
            <p:ph type="body"/>
          </p:nvPr>
        </p:nvSpPr>
        <p:spPr>
          <a:xfrm>
            <a:off x="685800" y="4400640"/>
            <a:ext cx="5486040" cy="3600000"/>
          </a:xfrm>
          <a:prstGeom prst="rect">
            <a:avLst/>
          </a:prstGeom>
        </p:spPr>
        <p:txBody>
          <a:bodyPr/>
          <a:p>
            <a:endParaRPr/>
          </a:p>
        </p:txBody>
      </p:sp>
      <p:sp>
        <p:nvSpPr>
          <p:cNvPr id="237" name="TextShape 2"/>
          <p:cNvSpPr txBox="1"/>
          <p:nvPr/>
        </p:nvSpPr>
        <p:spPr>
          <a:xfrm>
            <a:off x="3884760" y="8685360"/>
            <a:ext cx="2971440" cy="458280"/>
          </a:xfrm>
          <a:prstGeom prst="rect">
            <a:avLst/>
          </a:prstGeom>
        </p:spPr>
        <p:txBody>
          <a:bodyPr anchor="b"/>
          <a:p>
            <a:pPr>
              <a:lnSpc>
                <a:spcPct val="100000"/>
              </a:lnSpc>
            </a:pPr>
            <a:fld id="{F42F6090-CB8A-47D8-84A6-8D375E106CDC}" type="slidenum">
              <a:rPr lang="en-GB" sz="1200">
                <a:latin typeface="Times New Roman"/>
              </a:rPr>
              <a:t>&lt;number&gt;</a:t>
            </a:fld>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38" name="PlaceHolder 1"/>
          <p:cNvSpPr>
            <a:spLocks noGrp="1"/>
          </p:cNvSpPr>
          <p:nvPr>
            <p:ph type="body"/>
          </p:nvPr>
        </p:nvSpPr>
        <p:spPr>
          <a:xfrm>
            <a:off x="685800" y="4400640"/>
            <a:ext cx="5486040" cy="3600000"/>
          </a:xfrm>
          <a:prstGeom prst="rect">
            <a:avLst/>
          </a:prstGeom>
        </p:spPr>
        <p:txBody>
          <a:bodyPr/>
          <a:p>
            <a:endParaRPr/>
          </a:p>
        </p:txBody>
      </p:sp>
      <p:sp>
        <p:nvSpPr>
          <p:cNvPr id="239" name="TextShape 2"/>
          <p:cNvSpPr txBox="1"/>
          <p:nvPr/>
        </p:nvSpPr>
        <p:spPr>
          <a:xfrm>
            <a:off x="3884760" y="8685360"/>
            <a:ext cx="2971440" cy="458280"/>
          </a:xfrm>
          <a:prstGeom prst="rect">
            <a:avLst/>
          </a:prstGeom>
        </p:spPr>
        <p:txBody>
          <a:bodyPr anchor="b"/>
          <a:p>
            <a:pPr>
              <a:lnSpc>
                <a:spcPct val="100000"/>
              </a:lnSpc>
            </a:pPr>
            <a:fld id="{19B9FB32-0489-4784-8CD1-2C6B864C96E3}" type="slidenum">
              <a:rPr lang="en-GB" sz="1200">
                <a:latin typeface="Times New Roman"/>
              </a:rPr>
              <a:t>&lt;number&gt;</a:t>
            </a:fld>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0" name="PlaceHolder 1"/>
          <p:cNvSpPr>
            <a:spLocks noGrp="1"/>
          </p:cNvSpPr>
          <p:nvPr>
            <p:ph type="body"/>
          </p:nvPr>
        </p:nvSpPr>
        <p:spPr>
          <a:xfrm>
            <a:off x="685800" y="4400640"/>
            <a:ext cx="5486040" cy="3600000"/>
          </a:xfrm>
          <a:prstGeom prst="rect">
            <a:avLst/>
          </a:prstGeom>
        </p:spPr>
        <p:txBody>
          <a:bodyPr/>
          <a:p>
            <a:endParaRPr/>
          </a:p>
        </p:txBody>
      </p:sp>
      <p:sp>
        <p:nvSpPr>
          <p:cNvPr id="241" name="TextShape 2"/>
          <p:cNvSpPr txBox="1"/>
          <p:nvPr/>
        </p:nvSpPr>
        <p:spPr>
          <a:xfrm>
            <a:off x="3884760" y="8685360"/>
            <a:ext cx="2971440" cy="458280"/>
          </a:xfrm>
          <a:prstGeom prst="rect">
            <a:avLst/>
          </a:prstGeom>
        </p:spPr>
        <p:txBody>
          <a:bodyPr anchor="b"/>
          <a:p>
            <a:pPr>
              <a:lnSpc>
                <a:spcPct val="100000"/>
              </a:lnSpc>
            </a:pPr>
            <a:fld id="{0D0F3567-1B17-4D5C-B4BB-3ECDEF2B8908}" type="slidenum">
              <a:rPr lang="en-GB" sz="1200">
                <a:latin typeface="Times New Roman"/>
              </a:rPr>
              <a:t>&lt;number&gt;</a:t>
            </a:fld>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2" name="PlaceHolder 1"/>
          <p:cNvSpPr>
            <a:spLocks noGrp="1"/>
          </p:cNvSpPr>
          <p:nvPr>
            <p:ph type="body"/>
          </p:nvPr>
        </p:nvSpPr>
        <p:spPr>
          <a:xfrm>
            <a:off x="685800" y="4400640"/>
            <a:ext cx="5486040" cy="3600000"/>
          </a:xfrm>
          <a:prstGeom prst="rect">
            <a:avLst/>
          </a:prstGeom>
        </p:spPr>
        <p:txBody>
          <a:bodyPr/>
          <a:p>
            <a:endParaRPr/>
          </a:p>
        </p:txBody>
      </p:sp>
      <p:sp>
        <p:nvSpPr>
          <p:cNvPr id="243" name="TextShape 2"/>
          <p:cNvSpPr txBox="1"/>
          <p:nvPr/>
        </p:nvSpPr>
        <p:spPr>
          <a:xfrm>
            <a:off x="3884760" y="8685360"/>
            <a:ext cx="2971440" cy="458280"/>
          </a:xfrm>
          <a:prstGeom prst="rect">
            <a:avLst/>
          </a:prstGeom>
        </p:spPr>
        <p:txBody>
          <a:bodyPr anchor="b"/>
          <a:p>
            <a:pPr>
              <a:lnSpc>
                <a:spcPct val="100000"/>
              </a:lnSpc>
            </a:pPr>
            <a:fld id="{2C1F05C8-E203-4364-BCC0-3E1702F63CCC}" type="slidenum">
              <a:rPr lang="en-GB" sz="1200">
                <a:latin typeface="Times New Roman"/>
              </a:rPr>
              <a:t>&lt;number&gt;</a:t>
            </a:fld>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4" name="PlaceHolder 1"/>
          <p:cNvSpPr>
            <a:spLocks noGrp="1"/>
          </p:cNvSpPr>
          <p:nvPr>
            <p:ph type="body"/>
          </p:nvPr>
        </p:nvSpPr>
        <p:spPr>
          <a:xfrm>
            <a:off x="685800" y="4400640"/>
            <a:ext cx="5486040" cy="3600000"/>
          </a:xfrm>
          <a:prstGeom prst="rect">
            <a:avLst/>
          </a:prstGeom>
        </p:spPr>
        <p:txBody>
          <a:bodyPr/>
          <a:p>
            <a:endParaRPr/>
          </a:p>
        </p:txBody>
      </p:sp>
      <p:sp>
        <p:nvSpPr>
          <p:cNvPr id="245" name="TextShape 2"/>
          <p:cNvSpPr txBox="1"/>
          <p:nvPr/>
        </p:nvSpPr>
        <p:spPr>
          <a:xfrm>
            <a:off x="3884760" y="8685360"/>
            <a:ext cx="2971440" cy="458280"/>
          </a:xfrm>
          <a:prstGeom prst="rect">
            <a:avLst/>
          </a:prstGeom>
        </p:spPr>
        <p:txBody>
          <a:bodyPr anchor="b"/>
          <a:p>
            <a:pPr>
              <a:lnSpc>
                <a:spcPct val="100000"/>
              </a:lnSpc>
            </a:pPr>
            <a:fld id="{F1A8A469-9817-46E7-B9A6-A7118F1999F4}" type="slidenum">
              <a:rPr lang="en-GB" sz="1200">
                <a:latin typeface="Times New Roman"/>
              </a:rPr>
              <a:t>&lt;number&gt;</a:t>
            </a:fld>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6" name="PlaceHolder 1"/>
          <p:cNvSpPr>
            <a:spLocks noGrp="1"/>
          </p:cNvSpPr>
          <p:nvPr>
            <p:ph type="body"/>
          </p:nvPr>
        </p:nvSpPr>
        <p:spPr>
          <a:xfrm>
            <a:off x="685800" y="4400640"/>
            <a:ext cx="5486040" cy="3600000"/>
          </a:xfrm>
          <a:prstGeom prst="rect">
            <a:avLst/>
          </a:prstGeom>
        </p:spPr>
        <p:txBody>
          <a:bodyPr/>
          <a:p>
            <a:endParaRPr/>
          </a:p>
        </p:txBody>
      </p:sp>
      <p:sp>
        <p:nvSpPr>
          <p:cNvPr id="247" name="TextShape 2"/>
          <p:cNvSpPr txBox="1"/>
          <p:nvPr/>
        </p:nvSpPr>
        <p:spPr>
          <a:xfrm>
            <a:off x="3884760" y="8685360"/>
            <a:ext cx="2971440" cy="458280"/>
          </a:xfrm>
          <a:prstGeom prst="rect">
            <a:avLst/>
          </a:prstGeom>
        </p:spPr>
        <p:txBody>
          <a:bodyPr anchor="b"/>
          <a:p>
            <a:pPr>
              <a:lnSpc>
                <a:spcPct val="100000"/>
              </a:lnSpc>
            </a:pPr>
            <a:fld id="{AB431A06-6360-44A6-B21E-C39C053766AC}" type="slidenum">
              <a:rPr lang="en-GB" sz="1200">
                <a:latin typeface="Times New Roman"/>
              </a:rPr>
              <a:t>&lt;number&gt;</a:t>
            </a:fld>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8" name="PlaceHolder 1"/>
          <p:cNvSpPr>
            <a:spLocks noGrp="1"/>
          </p:cNvSpPr>
          <p:nvPr>
            <p:ph type="body"/>
          </p:nvPr>
        </p:nvSpPr>
        <p:spPr>
          <a:xfrm>
            <a:off x="685800" y="4400640"/>
            <a:ext cx="5486040" cy="3600000"/>
          </a:xfrm>
          <a:prstGeom prst="rect">
            <a:avLst/>
          </a:prstGeom>
        </p:spPr>
        <p:txBody>
          <a:bodyPr/>
          <a:p>
            <a:endParaRPr/>
          </a:p>
        </p:txBody>
      </p:sp>
      <p:sp>
        <p:nvSpPr>
          <p:cNvPr id="249" name="TextShape 2"/>
          <p:cNvSpPr txBox="1"/>
          <p:nvPr/>
        </p:nvSpPr>
        <p:spPr>
          <a:xfrm>
            <a:off x="3884760" y="8685360"/>
            <a:ext cx="2971440" cy="458280"/>
          </a:xfrm>
          <a:prstGeom prst="rect">
            <a:avLst/>
          </a:prstGeom>
        </p:spPr>
        <p:txBody>
          <a:bodyPr anchor="b"/>
          <a:p>
            <a:pPr>
              <a:lnSpc>
                <a:spcPct val="100000"/>
              </a:lnSpc>
            </a:pPr>
            <a:fld id="{848D6DBE-57F8-4C4A-A3FF-61C159DC0DCF}" type="slidenum">
              <a:rPr lang="en-GB" sz="1200">
                <a:latin typeface="Times New Roman"/>
              </a:rPr>
              <a:t>&lt;number&gt;</a:t>
            </a:fld>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png"/><Relationship Id="rId3" Type="http://schemas.openxmlformats.org/officeDocument/2006/relationships/image" Target="../media/image6.png"/>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7.png"/><Relationship Id="rId3" Type="http://schemas.openxmlformats.org/officeDocument/2006/relationships/image" Target="../media/image8.pn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31" name="PlaceHolder 2"/>
          <p:cNvSpPr>
            <a:spLocks noGrp="1"/>
          </p:cNvSpPr>
          <p:nvPr>
            <p:ph type="body"/>
          </p:nvPr>
        </p:nvSpPr>
        <p:spPr>
          <a:xfrm>
            <a:off x="457200" y="1604520"/>
            <a:ext cx="8229240" cy="1896840"/>
          </a:xfrm>
          <a:prstGeom prst="rect">
            <a:avLst/>
          </a:prstGeom>
        </p:spPr>
        <p:txBody>
          <a:bodyPr lIns="0" rIns="0" tIns="0" bIns="0"/>
          <a:p>
            <a:endParaRPr/>
          </a:p>
        </p:txBody>
      </p:sp>
      <p:sp>
        <p:nvSpPr>
          <p:cNvPr id="32" name="PlaceHolder 3"/>
          <p:cNvSpPr>
            <a:spLocks noGrp="1"/>
          </p:cNvSpPr>
          <p:nvPr>
            <p:ph type="body"/>
          </p:nvPr>
        </p:nvSpPr>
        <p:spPr>
          <a:xfrm>
            <a:off x="457200" y="3682080"/>
            <a:ext cx="8229240" cy="1896840"/>
          </a:xfrm>
          <a:prstGeom prst="rect">
            <a:avLst/>
          </a:prstGeom>
        </p:spPr>
        <p:txBody>
          <a:bodyPr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34"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35"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36" name="PlaceHolder 4"/>
          <p:cNvSpPr>
            <a:spLocks noGrp="1"/>
          </p:cNvSpPr>
          <p:nvPr>
            <p:ph type="body"/>
          </p:nvPr>
        </p:nvSpPr>
        <p:spPr>
          <a:xfrm>
            <a:off x="4674240" y="3682080"/>
            <a:ext cx="4015800" cy="1896840"/>
          </a:xfrm>
          <a:prstGeom prst="rect">
            <a:avLst/>
          </a:prstGeom>
        </p:spPr>
        <p:txBody>
          <a:bodyPr lIns="0" rIns="0" tIns="0" bIns="0"/>
          <a:p>
            <a:endParaRPr/>
          </a:p>
        </p:txBody>
      </p:sp>
      <p:sp>
        <p:nvSpPr>
          <p:cNvPr id="37" name="PlaceHolder 5"/>
          <p:cNvSpPr>
            <a:spLocks noGrp="1"/>
          </p:cNvSpPr>
          <p:nvPr>
            <p:ph type="body"/>
          </p:nvPr>
        </p:nvSpPr>
        <p:spPr>
          <a:xfrm>
            <a:off x="457200" y="3682080"/>
            <a:ext cx="4015800" cy="1896840"/>
          </a:xfrm>
          <a:prstGeom prst="rect">
            <a:avLst/>
          </a:prstGeom>
        </p:spPr>
        <p:txBody>
          <a:bodyPr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39" name="PlaceHolder 2"/>
          <p:cNvSpPr>
            <a:spLocks noGrp="1"/>
          </p:cNvSpPr>
          <p:nvPr>
            <p:ph type="body"/>
          </p:nvPr>
        </p:nvSpPr>
        <p:spPr>
          <a:xfrm>
            <a:off x="457200" y="1604520"/>
            <a:ext cx="8229240" cy="3977280"/>
          </a:xfrm>
          <a:prstGeom prst="rect">
            <a:avLst/>
          </a:prstGeom>
        </p:spPr>
        <p:txBody>
          <a:bodyPr lIns="0" rIns="0" tIns="0" bIns="0"/>
          <a:p>
            <a:endParaRPr/>
          </a:p>
        </p:txBody>
      </p:sp>
      <p:sp>
        <p:nvSpPr>
          <p:cNvPr id="40" name="PlaceHolder 3"/>
          <p:cNvSpPr>
            <a:spLocks noGrp="1"/>
          </p:cNvSpPr>
          <p:nvPr>
            <p:ph type="body"/>
          </p:nvPr>
        </p:nvSpPr>
        <p:spPr>
          <a:xfrm>
            <a:off x="457200" y="1604520"/>
            <a:ext cx="8229240" cy="3977280"/>
          </a:xfrm>
          <a:prstGeom prst="rect">
            <a:avLst/>
          </a:prstGeom>
        </p:spPr>
        <p:txBody>
          <a:bodyPr lIns="0" rIns="0" tIns="0" bIns="0"/>
          <a:p>
            <a:endParaRPr/>
          </a:p>
        </p:txBody>
      </p:sp>
      <p:pic>
        <p:nvPicPr>
          <p:cNvPr id="41" name="" descr=""/>
          <p:cNvPicPr/>
          <p:nvPr/>
        </p:nvPicPr>
        <p:blipFill>
          <a:blip r:embed="rId2"/>
          <a:stretch>
            <a:fillRect/>
          </a:stretch>
        </p:blipFill>
        <p:spPr>
          <a:xfrm>
            <a:off x="2079000" y="1604520"/>
            <a:ext cx="4984920" cy="3977280"/>
          </a:xfrm>
          <a:prstGeom prst="rect">
            <a:avLst/>
          </a:prstGeom>
          <a:ln>
            <a:noFill/>
          </a:ln>
        </p:spPr>
      </p:pic>
      <p:pic>
        <p:nvPicPr>
          <p:cNvPr id="42" name="" descr=""/>
          <p:cNvPicPr/>
          <p:nvPr/>
        </p:nvPicPr>
        <p:blipFill>
          <a:blip r:embed="rId3"/>
          <a:stretch>
            <a:fillRect/>
          </a:stretch>
        </p:blipFill>
        <p:spPr>
          <a:xfrm>
            <a:off x="2079000" y="1604520"/>
            <a:ext cx="4984920" cy="397728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50"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51" name="PlaceHolder 2"/>
          <p:cNvSpPr>
            <a:spLocks noGrp="1"/>
          </p:cNvSpPr>
          <p:nvPr>
            <p:ph type="subTitle"/>
          </p:nvPr>
        </p:nvSpPr>
        <p:spPr>
          <a:xfrm>
            <a:off x="457200" y="1604520"/>
            <a:ext cx="8229240" cy="3977640"/>
          </a:xfrm>
          <a:prstGeom prst="rect">
            <a:avLst/>
          </a:prstGeom>
        </p:spPr>
        <p:txBody>
          <a:bodyPr lIns="0" rIns="0" tIns="0" bIns="0" anchor="ctr"/>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53" name="PlaceHolder 2"/>
          <p:cNvSpPr>
            <a:spLocks noGrp="1"/>
          </p:cNvSpPr>
          <p:nvPr>
            <p:ph type="body"/>
          </p:nvPr>
        </p:nvSpPr>
        <p:spPr>
          <a:xfrm>
            <a:off x="457200" y="1604520"/>
            <a:ext cx="8229240" cy="3977280"/>
          </a:xfrm>
          <a:prstGeom prst="rect">
            <a:avLst/>
          </a:prstGeom>
        </p:spPr>
        <p:txBody>
          <a:bodyPr lIns="0" rIns="0" tIns="0" bIns="0"/>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55" name="PlaceHolder 2"/>
          <p:cNvSpPr>
            <a:spLocks noGrp="1"/>
          </p:cNvSpPr>
          <p:nvPr>
            <p:ph type="body"/>
          </p:nvPr>
        </p:nvSpPr>
        <p:spPr>
          <a:xfrm>
            <a:off x="457200" y="1604520"/>
            <a:ext cx="4015800" cy="3977280"/>
          </a:xfrm>
          <a:prstGeom prst="rect">
            <a:avLst/>
          </a:prstGeom>
        </p:spPr>
        <p:txBody>
          <a:bodyPr lIns="0" rIns="0" tIns="0" bIns="0"/>
          <a:p>
            <a:endParaRPr/>
          </a:p>
        </p:txBody>
      </p:sp>
      <p:sp>
        <p:nvSpPr>
          <p:cNvPr id="56" name="PlaceHolder 3"/>
          <p:cNvSpPr>
            <a:spLocks noGrp="1"/>
          </p:cNvSpPr>
          <p:nvPr>
            <p:ph type="body"/>
          </p:nvPr>
        </p:nvSpPr>
        <p:spPr>
          <a:xfrm>
            <a:off x="4674240" y="1604520"/>
            <a:ext cx="4015800" cy="3977280"/>
          </a:xfrm>
          <a:prstGeom prst="rect">
            <a:avLst/>
          </a:prstGeom>
        </p:spPr>
        <p:txBody>
          <a:bodyPr lIns="0" rIns="0" tIns="0" bIns="0"/>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57" name="PlaceHolder 1"/>
          <p:cNvSpPr>
            <a:spLocks noGrp="1"/>
          </p:cNvSpPr>
          <p:nvPr>
            <p:ph type="title"/>
          </p:nvPr>
        </p:nvSpPr>
        <p:spPr>
          <a:xfrm>
            <a:off x="380880" y="355680"/>
            <a:ext cx="8381520" cy="1054080"/>
          </a:xfrm>
          <a:prstGeom prst="rect">
            <a:avLst/>
          </a:prstGeom>
        </p:spPr>
        <p:txBody>
          <a:bodyPr lIns="0" rIns="0" tIns="0" bIns="0" anchor="ctr"/>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58" name="PlaceHolder 1"/>
          <p:cNvSpPr>
            <a:spLocks noGrp="1"/>
          </p:cNvSpPr>
          <p:nvPr>
            <p:ph type="subTitle"/>
          </p:nvPr>
        </p:nvSpPr>
        <p:spPr>
          <a:xfrm>
            <a:off x="380880" y="355680"/>
            <a:ext cx="8381520" cy="4885920"/>
          </a:xfrm>
          <a:prstGeom prst="rect">
            <a:avLst/>
          </a:prstGeom>
        </p:spPr>
        <p:txBody>
          <a:bodyPr lIns="0" rIns="0" tIns="0" bIns="0" anchor="ctr"/>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60"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61" name="PlaceHolder 3"/>
          <p:cNvSpPr>
            <a:spLocks noGrp="1"/>
          </p:cNvSpPr>
          <p:nvPr>
            <p:ph type="body"/>
          </p:nvPr>
        </p:nvSpPr>
        <p:spPr>
          <a:xfrm>
            <a:off x="457200" y="3682080"/>
            <a:ext cx="4015800" cy="1896840"/>
          </a:xfrm>
          <a:prstGeom prst="rect">
            <a:avLst/>
          </a:prstGeom>
        </p:spPr>
        <p:txBody>
          <a:bodyPr lIns="0" rIns="0" tIns="0" bIns="0"/>
          <a:p>
            <a:endParaRPr/>
          </a:p>
        </p:txBody>
      </p:sp>
      <p:sp>
        <p:nvSpPr>
          <p:cNvPr id="62" name="PlaceHolder 4"/>
          <p:cNvSpPr>
            <a:spLocks noGrp="1"/>
          </p:cNvSpPr>
          <p:nvPr>
            <p:ph type="body"/>
          </p:nvPr>
        </p:nvSpPr>
        <p:spPr>
          <a:xfrm>
            <a:off x="4674240" y="1604520"/>
            <a:ext cx="4015800" cy="3977280"/>
          </a:xfrm>
          <a:prstGeom prst="rect">
            <a:avLst/>
          </a:prstGeom>
        </p:spPr>
        <p:txBody>
          <a:bodyPr lIns="0" rIns="0" tIns="0" bIns="0"/>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0" name="PlaceHolder 2"/>
          <p:cNvSpPr>
            <a:spLocks noGrp="1"/>
          </p:cNvSpPr>
          <p:nvPr>
            <p:ph type="subTitle"/>
          </p:nvPr>
        </p:nvSpPr>
        <p:spPr>
          <a:xfrm>
            <a:off x="457200" y="1604520"/>
            <a:ext cx="8229240" cy="3977640"/>
          </a:xfrm>
          <a:prstGeom prst="rect">
            <a:avLst/>
          </a:prstGeom>
        </p:spPr>
        <p:txBody>
          <a:bodyPr lIns="0" rIns="0" tIns="0" bIns="0" anchor="ctr"/>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64" name="PlaceHolder 2"/>
          <p:cNvSpPr>
            <a:spLocks noGrp="1"/>
          </p:cNvSpPr>
          <p:nvPr>
            <p:ph type="body"/>
          </p:nvPr>
        </p:nvSpPr>
        <p:spPr>
          <a:xfrm>
            <a:off x="457200" y="1604520"/>
            <a:ext cx="4015800" cy="3977280"/>
          </a:xfrm>
          <a:prstGeom prst="rect">
            <a:avLst/>
          </a:prstGeom>
        </p:spPr>
        <p:txBody>
          <a:bodyPr lIns="0" rIns="0" tIns="0" bIns="0"/>
          <a:p>
            <a:endParaRPr/>
          </a:p>
        </p:txBody>
      </p:sp>
      <p:sp>
        <p:nvSpPr>
          <p:cNvPr id="65"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66" name="PlaceHolder 4"/>
          <p:cNvSpPr>
            <a:spLocks noGrp="1"/>
          </p:cNvSpPr>
          <p:nvPr>
            <p:ph type="body"/>
          </p:nvPr>
        </p:nvSpPr>
        <p:spPr>
          <a:xfrm>
            <a:off x="4674240" y="3682080"/>
            <a:ext cx="4015800" cy="1896840"/>
          </a:xfrm>
          <a:prstGeom prst="rect">
            <a:avLst/>
          </a:prstGeom>
        </p:spPr>
        <p:txBody>
          <a:bodyPr lIns="0" rIns="0" tIns="0" bIns="0"/>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68"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69"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70" name="PlaceHolder 4"/>
          <p:cNvSpPr>
            <a:spLocks noGrp="1"/>
          </p:cNvSpPr>
          <p:nvPr>
            <p:ph type="body"/>
          </p:nvPr>
        </p:nvSpPr>
        <p:spPr>
          <a:xfrm>
            <a:off x="457200" y="3682080"/>
            <a:ext cx="8229240" cy="1896840"/>
          </a:xfrm>
          <a:prstGeom prst="rect">
            <a:avLst/>
          </a:prstGeom>
        </p:spPr>
        <p:txBody>
          <a:bodyPr lIns="0" rIns="0" tIns="0" bIns="0"/>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72" name="PlaceHolder 2"/>
          <p:cNvSpPr>
            <a:spLocks noGrp="1"/>
          </p:cNvSpPr>
          <p:nvPr>
            <p:ph type="body"/>
          </p:nvPr>
        </p:nvSpPr>
        <p:spPr>
          <a:xfrm>
            <a:off x="457200" y="1604520"/>
            <a:ext cx="8229240" cy="1896840"/>
          </a:xfrm>
          <a:prstGeom prst="rect">
            <a:avLst/>
          </a:prstGeom>
        </p:spPr>
        <p:txBody>
          <a:bodyPr lIns="0" rIns="0" tIns="0" bIns="0"/>
          <a:p>
            <a:endParaRPr/>
          </a:p>
        </p:txBody>
      </p:sp>
      <p:sp>
        <p:nvSpPr>
          <p:cNvPr id="73" name="PlaceHolder 3"/>
          <p:cNvSpPr>
            <a:spLocks noGrp="1"/>
          </p:cNvSpPr>
          <p:nvPr>
            <p:ph type="body"/>
          </p:nvPr>
        </p:nvSpPr>
        <p:spPr>
          <a:xfrm>
            <a:off x="457200" y="3682080"/>
            <a:ext cx="8229240" cy="1896840"/>
          </a:xfrm>
          <a:prstGeom prst="rect">
            <a:avLst/>
          </a:prstGeom>
        </p:spPr>
        <p:txBody>
          <a:bodyPr lIns="0" rIns="0" tIns="0" bIns="0"/>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75"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76"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77" name="PlaceHolder 4"/>
          <p:cNvSpPr>
            <a:spLocks noGrp="1"/>
          </p:cNvSpPr>
          <p:nvPr>
            <p:ph type="body"/>
          </p:nvPr>
        </p:nvSpPr>
        <p:spPr>
          <a:xfrm>
            <a:off x="4674240" y="3682080"/>
            <a:ext cx="4015800" cy="1896840"/>
          </a:xfrm>
          <a:prstGeom prst="rect">
            <a:avLst/>
          </a:prstGeom>
        </p:spPr>
        <p:txBody>
          <a:bodyPr lIns="0" rIns="0" tIns="0" bIns="0"/>
          <a:p>
            <a:endParaRPr/>
          </a:p>
        </p:txBody>
      </p:sp>
      <p:sp>
        <p:nvSpPr>
          <p:cNvPr id="78" name="PlaceHolder 5"/>
          <p:cNvSpPr>
            <a:spLocks noGrp="1"/>
          </p:cNvSpPr>
          <p:nvPr>
            <p:ph type="body"/>
          </p:nvPr>
        </p:nvSpPr>
        <p:spPr>
          <a:xfrm>
            <a:off x="457200" y="3682080"/>
            <a:ext cx="4015800" cy="1896840"/>
          </a:xfrm>
          <a:prstGeom prst="rect">
            <a:avLst/>
          </a:prstGeom>
        </p:spPr>
        <p:txBody>
          <a:bodyPr lIns="0" rIns="0" tIns="0" bIns="0"/>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80" name="PlaceHolder 2"/>
          <p:cNvSpPr>
            <a:spLocks noGrp="1"/>
          </p:cNvSpPr>
          <p:nvPr>
            <p:ph type="body"/>
          </p:nvPr>
        </p:nvSpPr>
        <p:spPr>
          <a:xfrm>
            <a:off x="457200" y="1604520"/>
            <a:ext cx="8229240" cy="3977280"/>
          </a:xfrm>
          <a:prstGeom prst="rect">
            <a:avLst/>
          </a:prstGeom>
        </p:spPr>
        <p:txBody>
          <a:bodyPr lIns="0" rIns="0" tIns="0" bIns="0"/>
          <a:p>
            <a:endParaRPr/>
          </a:p>
        </p:txBody>
      </p:sp>
      <p:sp>
        <p:nvSpPr>
          <p:cNvPr id="81" name="PlaceHolder 3"/>
          <p:cNvSpPr>
            <a:spLocks noGrp="1"/>
          </p:cNvSpPr>
          <p:nvPr>
            <p:ph type="body"/>
          </p:nvPr>
        </p:nvSpPr>
        <p:spPr>
          <a:xfrm>
            <a:off x="457200" y="1604520"/>
            <a:ext cx="8229240" cy="3977280"/>
          </a:xfrm>
          <a:prstGeom prst="rect">
            <a:avLst/>
          </a:prstGeom>
        </p:spPr>
        <p:txBody>
          <a:bodyPr lIns="0" rIns="0" tIns="0" bIns="0"/>
          <a:p>
            <a:endParaRPr/>
          </a:p>
        </p:txBody>
      </p:sp>
      <p:pic>
        <p:nvPicPr>
          <p:cNvPr id="82" name="" descr=""/>
          <p:cNvPicPr/>
          <p:nvPr/>
        </p:nvPicPr>
        <p:blipFill>
          <a:blip r:embed="rId2"/>
          <a:stretch>
            <a:fillRect/>
          </a:stretch>
        </p:blipFill>
        <p:spPr>
          <a:xfrm>
            <a:off x="2079000" y="1604520"/>
            <a:ext cx="4984920" cy="3977280"/>
          </a:xfrm>
          <a:prstGeom prst="rect">
            <a:avLst/>
          </a:prstGeom>
          <a:ln>
            <a:noFill/>
          </a:ln>
        </p:spPr>
      </p:pic>
      <p:pic>
        <p:nvPicPr>
          <p:cNvPr id="83" name="" descr=""/>
          <p:cNvPicPr/>
          <p:nvPr/>
        </p:nvPicPr>
        <p:blipFill>
          <a:blip r:embed="rId3"/>
          <a:stretch>
            <a:fillRect/>
          </a:stretch>
        </p:blipFill>
        <p:spPr>
          <a:xfrm>
            <a:off x="2079000" y="1604520"/>
            <a:ext cx="4984920" cy="3977280"/>
          </a:xfrm>
          <a:prstGeom prst="rect">
            <a:avLst/>
          </a:prstGeom>
          <a:ln>
            <a:noFill/>
          </a:ln>
        </p:spPr>
      </p:pic>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91"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92" name="PlaceHolder 2"/>
          <p:cNvSpPr>
            <a:spLocks noGrp="1"/>
          </p:cNvSpPr>
          <p:nvPr>
            <p:ph type="subTitle"/>
          </p:nvPr>
        </p:nvSpPr>
        <p:spPr>
          <a:xfrm>
            <a:off x="457200" y="1604520"/>
            <a:ext cx="8229240" cy="3977640"/>
          </a:xfrm>
          <a:prstGeom prst="rect">
            <a:avLst/>
          </a:prstGeom>
        </p:spPr>
        <p:txBody>
          <a:bodyPr lIns="0" rIns="0" tIns="0" bIns="0" anchor="ctr"/>
          <a:p>
            <a:pPr algn="ctr"/>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94" name="PlaceHolder 2"/>
          <p:cNvSpPr>
            <a:spLocks noGrp="1"/>
          </p:cNvSpPr>
          <p:nvPr>
            <p:ph type="body"/>
          </p:nvPr>
        </p:nvSpPr>
        <p:spPr>
          <a:xfrm>
            <a:off x="457200" y="1604520"/>
            <a:ext cx="8229240" cy="3977280"/>
          </a:xfrm>
          <a:prstGeom prst="rect">
            <a:avLst/>
          </a:prstGeom>
        </p:spPr>
        <p:txBody>
          <a:bodyPr lIns="0" rIns="0" tIns="0" bIns="0"/>
          <a:p>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96" name="PlaceHolder 2"/>
          <p:cNvSpPr>
            <a:spLocks noGrp="1"/>
          </p:cNvSpPr>
          <p:nvPr>
            <p:ph type="body"/>
          </p:nvPr>
        </p:nvSpPr>
        <p:spPr>
          <a:xfrm>
            <a:off x="457200" y="1604520"/>
            <a:ext cx="4015800" cy="3977280"/>
          </a:xfrm>
          <a:prstGeom prst="rect">
            <a:avLst/>
          </a:prstGeom>
        </p:spPr>
        <p:txBody>
          <a:bodyPr lIns="0" rIns="0" tIns="0" bIns="0"/>
          <a:p>
            <a:endParaRPr/>
          </a:p>
        </p:txBody>
      </p:sp>
      <p:sp>
        <p:nvSpPr>
          <p:cNvPr id="97" name="PlaceHolder 3"/>
          <p:cNvSpPr>
            <a:spLocks noGrp="1"/>
          </p:cNvSpPr>
          <p:nvPr>
            <p:ph type="body"/>
          </p:nvPr>
        </p:nvSpPr>
        <p:spPr>
          <a:xfrm>
            <a:off x="4674240" y="1604520"/>
            <a:ext cx="4015800" cy="3977280"/>
          </a:xfrm>
          <a:prstGeom prst="rect">
            <a:avLst/>
          </a:prstGeom>
        </p:spPr>
        <p:txBody>
          <a:bodyPr lIns="0" rIns="0" tIns="0" bIns="0"/>
          <a:p>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98" name="PlaceHolder 1"/>
          <p:cNvSpPr>
            <a:spLocks noGrp="1"/>
          </p:cNvSpPr>
          <p:nvPr>
            <p:ph type="title"/>
          </p:nvPr>
        </p:nvSpPr>
        <p:spPr>
          <a:xfrm>
            <a:off x="380880" y="355680"/>
            <a:ext cx="8381520" cy="1054080"/>
          </a:xfrm>
          <a:prstGeom prst="rect">
            <a:avLst/>
          </a:prstGeom>
        </p:spPr>
        <p:txBody>
          <a:bodyPr lIns="0" rIns="0" tIns="0" bIns="0" anchor="ctr"/>
          <a:p>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2" name="PlaceHolder 2"/>
          <p:cNvSpPr>
            <a:spLocks noGrp="1"/>
          </p:cNvSpPr>
          <p:nvPr>
            <p:ph type="body"/>
          </p:nvPr>
        </p:nvSpPr>
        <p:spPr>
          <a:xfrm>
            <a:off x="457200" y="1604520"/>
            <a:ext cx="8229240" cy="3977280"/>
          </a:xfrm>
          <a:prstGeom prst="rect">
            <a:avLst/>
          </a:prstGeom>
        </p:spPr>
        <p:txBody>
          <a:bodyPr lIns="0" rIns="0" tIns="0" bIns="0"/>
          <a:p>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99" name="PlaceHolder 1"/>
          <p:cNvSpPr>
            <a:spLocks noGrp="1"/>
          </p:cNvSpPr>
          <p:nvPr>
            <p:ph type="subTitle"/>
          </p:nvPr>
        </p:nvSpPr>
        <p:spPr>
          <a:xfrm>
            <a:off x="380880" y="355680"/>
            <a:ext cx="8381520" cy="4885920"/>
          </a:xfrm>
          <a:prstGeom prst="rect">
            <a:avLst/>
          </a:prstGeom>
        </p:spPr>
        <p:txBody>
          <a:bodyPr lIns="0" rIns="0" tIns="0" bIns="0" anchor="ctr"/>
          <a:p>
            <a:pPr algn="ctr"/>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01"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102" name="PlaceHolder 3"/>
          <p:cNvSpPr>
            <a:spLocks noGrp="1"/>
          </p:cNvSpPr>
          <p:nvPr>
            <p:ph type="body"/>
          </p:nvPr>
        </p:nvSpPr>
        <p:spPr>
          <a:xfrm>
            <a:off x="457200" y="3682080"/>
            <a:ext cx="4015800" cy="1896840"/>
          </a:xfrm>
          <a:prstGeom prst="rect">
            <a:avLst/>
          </a:prstGeom>
        </p:spPr>
        <p:txBody>
          <a:bodyPr lIns="0" rIns="0" tIns="0" bIns="0"/>
          <a:p>
            <a:endParaRPr/>
          </a:p>
        </p:txBody>
      </p:sp>
      <p:sp>
        <p:nvSpPr>
          <p:cNvPr id="103" name="PlaceHolder 4"/>
          <p:cNvSpPr>
            <a:spLocks noGrp="1"/>
          </p:cNvSpPr>
          <p:nvPr>
            <p:ph type="body"/>
          </p:nvPr>
        </p:nvSpPr>
        <p:spPr>
          <a:xfrm>
            <a:off x="4674240" y="1604520"/>
            <a:ext cx="4015800" cy="3977280"/>
          </a:xfrm>
          <a:prstGeom prst="rect">
            <a:avLst/>
          </a:prstGeom>
        </p:spPr>
        <p:txBody>
          <a:bodyPr lIns="0" rIns="0" tIns="0" bIns="0"/>
          <a:p>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05" name="PlaceHolder 2"/>
          <p:cNvSpPr>
            <a:spLocks noGrp="1"/>
          </p:cNvSpPr>
          <p:nvPr>
            <p:ph type="body"/>
          </p:nvPr>
        </p:nvSpPr>
        <p:spPr>
          <a:xfrm>
            <a:off x="457200" y="1604520"/>
            <a:ext cx="4015800" cy="3977280"/>
          </a:xfrm>
          <a:prstGeom prst="rect">
            <a:avLst/>
          </a:prstGeom>
        </p:spPr>
        <p:txBody>
          <a:bodyPr lIns="0" rIns="0" tIns="0" bIns="0"/>
          <a:p>
            <a:endParaRPr/>
          </a:p>
        </p:txBody>
      </p:sp>
      <p:sp>
        <p:nvSpPr>
          <p:cNvPr id="106"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107" name="PlaceHolder 4"/>
          <p:cNvSpPr>
            <a:spLocks noGrp="1"/>
          </p:cNvSpPr>
          <p:nvPr>
            <p:ph type="body"/>
          </p:nvPr>
        </p:nvSpPr>
        <p:spPr>
          <a:xfrm>
            <a:off x="4674240" y="3682080"/>
            <a:ext cx="4015800" cy="1896840"/>
          </a:xfrm>
          <a:prstGeom prst="rect">
            <a:avLst/>
          </a:prstGeom>
        </p:spPr>
        <p:txBody>
          <a:bodyPr lIns="0" rIns="0" tIns="0" bIns="0"/>
          <a:p>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09"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110"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111" name="PlaceHolder 4"/>
          <p:cNvSpPr>
            <a:spLocks noGrp="1"/>
          </p:cNvSpPr>
          <p:nvPr>
            <p:ph type="body"/>
          </p:nvPr>
        </p:nvSpPr>
        <p:spPr>
          <a:xfrm>
            <a:off x="457200" y="3682080"/>
            <a:ext cx="8229240" cy="1896840"/>
          </a:xfrm>
          <a:prstGeom prst="rect">
            <a:avLst/>
          </a:prstGeom>
        </p:spPr>
        <p:txBody>
          <a:bodyPr lIns="0" rIns="0" tIns="0" bIns="0"/>
          <a:p>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13" name="PlaceHolder 2"/>
          <p:cNvSpPr>
            <a:spLocks noGrp="1"/>
          </p:cNvSpPr>
          <p:nvPr>
            <p:ph type="body"/>
          </p:nvPr>
        </p:nvSpPr>
        <p:spPr>
          <a:xfrm>
            <a:off x="457200" y="1604520"/>
            <a:ext cx="8229240" cy="1896840"/>
          </a:xfrm>
          <a:prstGeom prst="rect">
            <a:avLst/>
          </a:prstGeom>
        </p:spPr>
        <p:txBody>
          <a:bodyPr lIns="0" rIns="0" tIns="0" bIns="0"/>
          <a:p>
            <a:endParaRPr/>
          </a:p>
        </p:txBody>
      </p:sp>
      <p:sp>
        <p:nvSpPr>
          <p:cNvPr id="114" name="PlaceHolder 3"/>
          <p:cNvSpPr>
            <a:spLocks noGrp="1"/>
          </p:cNvSpPr>
          <p:nvPr>
            <p:ph type="body"/>
          </p:nvPr>
        </p:nvSpPr>
        <p:spPr>
          <a:xfrm>
            <a:off x="457200" y="3682080"/>
            <a:ext cx="8229240" cy="1896840"/>
          </a:xfrm>
          <a:prstGeom prst="rect">
            <a:avLst/>
          </a:prstGeom>
        </p:spPr>
        <p:txBody>
          <a:bodyPr lIns="0" rIns="0" tIns="0" bIns="0"/>
          <a:p>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16"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117"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118" name="PlaceHolder 4"/>
          <p:cNvSpPr>
            <a:spLocks noGrp="1"/>
          </p:cNvSpPr>
          <p:nvPr>
            <p:ph type="body"/>
          </p:nvPr>
        </p:nvSpPr>
        <p:spPr>
          <a:xfrm>
            <a:off x="4674240" y="3682080"/>
            <a:ext cx="4015800" cy="1896840"/>
          </a:xfrm>
          <a:prstGeom prst="rect">
            <a:avLst/>
          </a:prstGeom>
        </p:spPr>
        <p:txBody>
          <a:bodyPr lIns="0" rIns="0" tIns="0" bIns="0"/>
          <a:p>
            <a:endParaRPr/>
          </a:p>
        </p:txBody>
      </p:sp>
      <p:sp>
        <p:nvSpPr>
          <p:cNvPr id="119" name="PlaceHolder 5"/>
          <p:cNvSpPr>
            <a:spLocks noGrp="1"/>
          </p:cNvSpPr>
          <p:nvPr>
            <p:ph type="body"/>
          </p:nvPr>
        </p:nvSpPr>
        <p:spPr>
          <a:xfrm>
            <a:off x="457200" y="3682080"/>
            <a:ext cx="4015800" cy="1896840"/>
          </a:xfrm>
          <a:prstGeom prst="rect">
            <a:avLst/>
          </a:prstGeom>
        </p:spPr>
        <p:txBody>
          <a:bodyPr lIns="0" rIns="0" tIns="0" bIns="0"/>
          <a:p>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21" name="PlaceHolder 2"/>
          <p:cNvSpPr>
            <a:spLocks noGrp="1"/>
          </p:cNvSpPr>
          <p:nvPr>
            <p:ph type="body"/>
          </p:nvPr>
        </p:nvSpPr>
        <p:spPr>
          <a:xfrm>
            <a:off x="457200" y="1604520"/>
            <a:ext cx="8229240" cy="3977280"/>
          </a:xfrm>
          <a:prstGeom prst="rect">
            <a:avLst/>
          </a:prstGeom>
        </p:spPr>
        <p:txBody>
          <a:bodyPr lIns="0" rIns="0" tIns="0" bIns="0"/>
          <a:p>
            <a:endParaRPr/>
          </a:p>
        </p:txBody>
      </p:sp>
      <p:sp>
        <p:nvSpPr>
          <p:cNvPr id="122" name="PlaceHolder 3"/>
          <p:cNvSpPr>
            <a:spLocks noGrp="1"/>
          </p:cNvSpPr>
          <p:nvPr>
            <p:ph type="body"/>
          </p:nvPr>
        </p:nvSpPr>
        <p:spPr>
          <a:xfrm>
            <a:off x="457200" y="1604520"/>
            <a:ext cx="8229240" cy="3977280"/>
          </a:xfrm>
          <a:prstGeom prst="rect">
            <a:avLst/>
          </a:prstGeom>
        </p:spPr>
        <p:txBody>
          <a:bodyPr lIns="0" rIns="0" tIns="0" bIns="0"/>
          <a:p>
            <a:endParaRPr/>
          </a:p>
        </p:txBody>
      </p:sp>
      <p:pic>
        <p:nvPicPr>
          <p:cNvPr id="123" name="" descr=""/>
          <p:cNvPicPr/>
          <p:nvPr/>
        </p:nvPicPr>
        <p:blipFill>
          <a:blip r:embed="rId2"/>
          <a:stretch>
            <a:fillRect/>
          </a:stretch>
        </p:blipFill>
        <p:spPr>
          <a:xfrm>
            <a:off x="2079000" y="1604520"/>
            <a:ext cx="4984920" cy="3977280"/>
          </a:xfrm>
          <a:prstGeom prst="rect">
            <a:avLst/>
          </a:prstGeom>
          <a:ln>
            <a:noFill/>
          </a:ln>
        </p:spPr>
      </p:pic>
      <p:pic>
        <p:nvPicPr>
          <p:cNvPr id="124" name="" descr=""/>
          <p:cNvPicPr/>
          <p:nvPr/>
        </p:nvPicPr>
        <p:blipFill>
          <a:blip r:embed="rId3"/>
          <a:stretch>
            <a:fillRect/>
          </a:stretch>
        </p:blipFill>
        <p:spPr>
          <a:xfrm>
            <a:off x="2079000" y="1604520"/>
            <a:ext cx="4984920" cy="3977280"/>
          </a:xfrm>
          <a:prstGeom prst="rect">
            <a:avLst/>
          </a:prstGeom>
          <a:ln>
            <a:noFill/>
          </a:ln>
        </p:spPr>
      </p:pic>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133"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34" name="PlaceHolder 2"/>
          <p:cNvSpPr>
            <a:spLocks noGrp="1"/>
          </p:cNvSpPr>
          <p:nvPr>
            <p:ph type="subTitle"/>
          </p:nvPr>
        </p:nvSpPr>
        <p:spPr>
          <a:xfrm>
            <a:off x="457200" y="1604520"/>
            <a:ext cx="8229240" cy="3977640"/>
          </a:xfrm>
          <a:prstGeom prst="rect">
            <a:avLst/>
          </a:prstGeom>
        </p:spPr>
        <p:txBody>
          <a:bodyPr lIns="0" rIns="0" tIns="0" bIns="0" anchor="ctr"/>
          <a:p>
            <a:pPr algn="ctr"/>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135"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36" name="PlaceHolder 2"/>
          <p:cNvSpPr>
            <a:spLocks noGrp="1"/>
          </p:cNvSpPr>
          <p:nvPr>
            <p:ph type="body"/>
          </p:nvPr>
        </p:nvSpPr>
        <p:spPr>
          <a:xfrm>
            <a:off x="457200" y="1604520"/>
            <a:ext cx="8229240" cy="3977280"/>
          </a:xfrm>
          <a:prstGeom prst="rect">
            <a:avLst/>
          </a:prstGeom>
        </p:spPr>
        <p:txBody>
          <a:bodyPr lIns="0" rIns="0" tIns="0" bIns="0"/>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4" name="PlaceHolder 2"/>
          <p:cNvSpPr>
            <a:spLocks noGrp="1"/>
          </p:cNvSpPr>
          <p:nvPr>
            <p:ph type="body"/>
          </p:nvPr>
        </p:nvSpPr>
        <p:spPr>
          <a:xfrm>
            <a:off x="457200" y="1604520"/>
            <a:ext cx="4015800" cy="3977280"/>
          </a:xfrm>
          <a:prstGeom prst="rect">
            <a:avLst/>
          </a:prstGeom>
        </p:spPr>
        <p:txBody>
          <a:bodyPr lIns="0" rIns="0" tIns="0" bIns="0"/>
          <a:p>
            <a:endParaRPr/>
          </a:p>
        </p:txBody>
      </p:sp>
      <p:sp>
        <p:nvSpPr>
          <p:cNvPr id="15" name="PlaceHolder 3"/>
          <p:cNvSpPr>
            <a:spLocks noGrp="1"/>
          </p:cNvSpPr>
          <p:nvPr>
            <p:ph type="body"/>
          </p:nvPr>
        </p:nvSpPr>
        <p:spPr>
          <a:xfrm>
            <a:off x="4674240" y="1604520"/>
            <a:ext cx="4015800" cy="3977280"/>
          </a:xfrm>
          <a:prstGeom prst="rect">
            <a:avLst/>
          </a:prstGeom>
        </p:spPr>
        <p:txBody>
          <a:bodyPr lIns="0" rIns="0" tIns="0" bIns="0"/>
          <a:p>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38" name="PlaceHolder 2"/>
          <p:cNvSpPr>
            <a:spLocks noGrp="1"/>
          </p:cNvSpPr>
          <p:nvPr>
            <p:ph type="body"/>
          </p:nvPr>
        </p:nvSpPr>
        <p:spPr>
          <a:xfrm>
            <a:off x="457200" y="1604520"/>
            <a:ext cx="4015800" cy="3977280"/>
          </a:xfrm>
          <a:prstGeom prst="rect">
            <a:avLst/>
          </a:prstGeom>
        </p:spPr>
        <p:txBody>
          <a:bodyPr lIns="0" rIns="0" tIns="0" bIns="0"/>
          <a:p>
            <a:endParaRPr/>
          </a:p>
        </p:txBody>
      </p:sp>
      <p:sp>
        <p:nvSpPr>
          <p:cNvPr id="139" name="PlaceHolder 3"/>
          <p:cNvSpPr>
            <a:spLocks noGrp="1"/>
          </p:cNvSpPr>
          <p:nvPr>
            <p:ph type="body"/>
          </p:nvPr>
        </p:nvSpPr>
        <p:spPr>
          <a:xfrm>
            <a:off x="4674240" y="1604520"/>
            <a:ext cx="4015800" cy="3977280"/>
          </a:xfrm>
          <a:prstGeom prst="rect">
            <a:avLst/>
          </a:prstGeom>
        </p:spPr>
        <p:txBody>
          <a:bodyPr lIns="0" rIns="0" tIns="0" bIns="0"/>
          <a:p>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40" name="PlaceHolder 1"/>
          <p:cNvSpPr>
            <a:spLocks noGrp="1"/>
          </p:cNvSpPr>
          <p:nvPr>
            <p:ph type="title"/>
          </p:nvPr>
        </p:nvSpPr>
        <p:spPr>
          <a:xfrm>
            <a:off x="380880" y="355680"/>
            <a:ext cx="8381520" cy="1054080"/>
          </a:xfrm>
          <a:prstGeom prst="rect">
            <a:avLst/>
          </a:prstGeom>
        </p:spPr>
        <p:txBody>
          <a:bodyPr lIns="0" rIns="0" tIns="0" bIns="0" anchor="ctr"/>
          <a:p>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41" name="PlaceHolder 1"/>
          <p:cNvSpPr>
            <a:spLocks noGrp="1"/>
          </p:cNvSpPr>
          <p:nvPr>
            <p:ph type="subTitle"/>
          </p:nvPr>
        </p:nvSpPr>
        <p:spPr>
          <a:xfrm>
            <a:off x="380880" y="355680"/>
            <a:ext cx="8381520" cy="4885920"/>
          </a:xfrm>
          <a:prstGeom prst="rect">
            <a:avLst/>
          </a:prstGeom>
        </p:spPr>
        <p:txBody>
          <a:bodyPr lIns="0" rIns="0" tIns="0" bIns="0" anchor="ctr"/>
          <a:p>
            <a:pPr algn="ctr"/>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42"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43"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144" name="PlaceHolder 3"/>
          <p:cNvSpPr>
            <a:spLocks noGrp="1"/>
          </p:cNvSpPr>
          <p:nvPr>
            <p:ph type="body"/>
          </p:nvPr>
        </p:nvSpPr>
        <p:spPr>
          <a:xfrm>
            <a:off x="457200" y="3682080"/>
            <a:ext cx="4015800" cy="1896840"/>
          </a:xfrm>
          <a:prstGeom prst="rect">
            <a:avLst/>
          </a:prstGeom>
        </p:spPr>
        <p:txBody>
          <a:bodyPr lIns="0" rIns="0" tIns="0" bIns="0"/>
          <a:p>
            <a:endParaRPr/>
          </a:p>
        </p:txBody>
      </p:sp>
      <p:sp>
        <p:nvSpPr>
          <p:cNvPr id="145" name="PlaceHolder 4"/>
          <p:cNvSpPr>
            <a:spLocks noGrp="1"/>
          </p:cNvSpPr>
          <p:nvPr>
            <p:ph type="body"/>
          </p:nvPr>
        </p:nvSpPr>
        <p:spPr>
          <a:xfrm>
            <a:off x="4674240" y="1604520"/>
            <a:ext cx="4015800" cy="3977280"/>
          </a:xfrm>
          <a:prstGeom prst="rect">
            <a:avLst/>
          </a:prstGeom>
        </p:spPr>
        <p:txBody>
          <a:bodyPr lIns="0" rIns="0" tIns="0" bIns="0"/>
          <a:p>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47" name="PlaceHolder 2"/>
          <p:cNvSpPr>
            <a:spLocks noGrp="1"/>
          </p:cNvSpPr>
          <p:nvPr>
            <p:ph type="body"/>
          </p:nvPr>
        </p:nvSpPr>
        <p:spPr>
          <a:xfrm>
            <a:off x="457200" y="1604520"/>
            <a:ext cx="4015800" cy="3977280"/>
          </a:xfrm>
          <a:prstGeom prst="rect">
            <a:avLst/>
          </a:prstGeom>
        </p:spPr>
        <p:txBody>
          <a:bodyPr lIns="0" rIns="0" tIns="0" bIns="0"/>
          <a:p>
            <a:endParaRPr/>
          </a:p>
        </p:txBody>
      </p:sp>
      <p:sp>
        <p:nvSpPr>
          <p:cNvPr id="148"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149" name="PlaceHolder 4"/>
          <p:cNvSpPr>
            <a:spLocks noGrp="1"/>
          </p:cNvSpPr>
          <p:nvPr>
            <p:ph type="body"/>
          </p:nvPr>
        </p:nvSpPr>
        <p:spPr>
          <a:xfrm>
            <a:off x="4674240" y="3682080"/>
            <a:ext cx="4015800" cy="1896840"/>
          </a:xfrm>
          <a:prstGeom prst="rect">
            <a:avLst/>
          </a:prstGeom>
        </p:spPr>
        <p:txBody>
          <a:bodyPr lIns="0" rIns="0" tIns="0" bIns="0"/>
          <a:p>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51"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152"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153" name="PlaceHolder 4"/>
          <p:cNvSpPr>
            <a:spLocks noGrp="1"/>
          </p:cNvSpPr>
          <p:nvPr>
            <p:ph type="body"/>
          </p:nvPr>
        </p:nvSpPr>
        <p:spPr>
          <a:xfrm>
            <a:off x="457200" y="3682080"/>
            <a:ext cx="8229240" cy="1896840"/>
          </a:xfrm>
          <a:prstGeom prst="rect">
            <a:avLst/>
          </a:prstGeom>
        </p:spPr>
        <p:txBody>
          <a:bodyPr lIns="0" rIns="0" tIns="0" bIns="0"/>
          <a:p>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154"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55" name="PlaceHolder 2"/>
          <p:cNvSpPr>
            <a:spLocks noGrp="1"/>
          </p:cNvSpPr>
          <p:nvPr>
            <p:ph type="body"/>
          </p:nvPr>
        </p:nvSpPr>
        <p:spPr>
          <a:xfrm>
            <a:off x="457200" y="1604520"/>
            <a:ext cx="8229240" cy="1896840"/>
          </a:xfrm>
          <a:prstGeom prst="rect">
            <a:avLst/>
          </a:prstGeom>
        </p:spPr>
        <p:txBody>
          <a:bodyPr lIns="0" rIns="0" tIns="0" bIns="0"/>
          <a:p>
            <a:endParaRPr/>
          </a:p>
        </p:txBody>
      </p:sp>
      <p:sp>
        <p:nvSpPr>
          <p:cNvPr id="156" name="PlaceHolder 3"/>
          <p:cNvSpPr>
            <a:spLocks noGrp="1"/>
          </p:cNvSpPr>
          <p:nvPr>
            <p:ph type="body"/>
          </p:nvPr>
        </p:nvSpPr>
        <p:spPr>
          <a:xfrm>
            <a:off x="457200" y="3682080"/>
            <a:ext cx="8229240" cy="1896840"/>
          </a:xfrm>
          <a:prstGeom prst="rect">
            <a:avLst/>
          </a:prstGeom>
        </p:spPr>
        <p:txBody>
          <a:bodyPr lIns="0" rIns="0" tIns="0" bIns="0"/>
          <a:p>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58"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159"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160" name="PlaceHolder 4"/>
          <p:cNvSpPr>
            <a:spLocks noGrp="1"/>
          </p:cNvSpPr>
          <p:nvPr>
            <p:ph type="body"/>
          </p:nvPr>
        </p:nvSpPr>
        <p:spPr>
          <a:xfrm>
            <a:off x="4674240" y="3682080"/>
            <a:ext cx="4015800" cy="1896840"/>
          </a:xfrm>
          <a:prstGeom prst="rect">
            <a:avLst/>
          </a:prstGeom>
        </p:spPr>
        <p:txBody>
          <a:bodyPr lIns="0" rIns="0" tIns="0" bIns="0"/>
          <a:p>
            <a:endParaRPr/>
          </a:p>
        </p:txBody>
      </p:sp>
      <p:sp>
        <p:nvSpPr>
          <p:cNvPr id="161" name="PlaceHolder 5"/>
          <p:cNvSpPr>
            <a:spLocks noGrp="1"/>
          </p:cNvSpPr>
          <p:nvPr>
            <p:ph type="body"/>
          </p:nvPr>
        </p:nvSpPr>
        <p:spPr>
          <a:xfrm>
            <a:off x="457200" y="3682080"/>
            <a:ext cx="4015800" cy="1896840"/>
          </a:xfrm>
          <a:prstGeom prst="rect">
            <a:avLst/>
          </a:prstGeom>
        </p:spPr>
        <p:txBody>
          <a:bodyPr lIns="0" rIns="0" tIns="0" bIns="0"/>
          <a:p>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162"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63" name="PlaceHolder 2"/>
          <p:cNvSpPr>
            <a:spLocks noGrp="1"/>
          </p:cNvSpPr>
          <p:nvPr>
            <p:ph type="body"/>
          </p:nvPr>
        </p:nvSpPr>
        <p:spPr>
          <a:xfrm>
            <a:off x="457200" y="1604520"/>
            <a:ext cx="8229240" cy="3977280"/>
          </a:xfrm>
          <a:prstGeom prst="rect">
            <a:avLst/>
          </a:prstGeom>
        </p:spPr>
        <p:txBody>
          <a:bodyPr lIns="0" rIns="0" tIns="0" bIns="0"/>
          <a:p>
            <a:endParaRPr/>
          </a:p>
        </p:txBody>
      </p:sp>
      <p:sp>
        <p:nvSpPr>
          <p:cNvPr id="164" name="PlaceHolder 3"/>
          <p:cNvSpPr>
            <a:spLocks noGrp="1"/>
          </p:cNvSpPr>
          <p:nvPr>
            <p:ph type="body"/>
          </p:nvPr>
        </p:nvSpPr>
        <p:spPr>
          <a:xfrm>
            <a:off x="457200" y="1604520"/>
            <a:ext cx="8229240" cy="3977280"/>
          </a:xfrm>
          <a:prstGeom prst="rect">
            <a:avLst/>
          </a:prstGeom>
        </p:spPr>
        <p:txBody>
          <a:bodyPr lIns="0" rIns="0" tIns="0" bIns="0"/>
          <a:p>
            <a:endParaRPr/>
          </a:p>
        </p:txBody>
      </p:sp>
      <p:pic>
        <p:nvPicPr>
          <p:cNvPr id="165" name="" descr=""/>
          <p:cNvPicPr/>
          <p:nvPr/>
        </p:nvPicPr>
        <p:blipFill>
          <a:blip r:embed="rId2"/>
          <a:stretch>
            <a:fillRect/>
          </a:stretch>
        </p:blipFill>
        <p:spPr>
          <a:xfrm>
            <a:off x="2079000" y="1604520"/>
            <a:ext cx="4984920" cy="3977280"/>
          </a:xfrm>
          <a:prstGeom prst="rect">
            <a:avLst/>
          </a:prstGeom>
          <a:ln>
            <a:noFill/>
          </a:ln>
        </p:spPr>
      </p:pic>
      <p:pic>
        <p:nvPicPr>
          <p:cNvPr id="166" name="" descr=""/>
          <p:cNvPicPr/>
          <p:nvPr/>
        </p:nvPicPr>
        <p:blipFill>
          <a:blip r:embed="rId3"/>
          <a:stretch>
            <a:fillRect/>
          </a:stretch>
        </p:blipFill>
        <p:spPr>
          <a:xfrm>
            <a:off x="2079000" y="1604520"/>
            <a:ext cx="4984920" cy="3977280"/>
          </a:xfrm>
          <a:prstGeom prst="rect">
            <a:avLst/>
          </a:prstGeom>
          <a:ln>
            <a:noFill/>
          </a:ln>
        </p:spPr>
      </p:pic>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380880" y="355680"/>
            <a:ext cx="8381520" cy="1054080"/>
          </a:xfrm>
          <a:prstGeom prst="rect">
            <a:avLst/>
          </a:prstGeom>
        </p:spPr>
        <p:txBody>
          <a:bodyPr lIns="0" rIns="0" tIns="0" bIns="0" anchor="ctr"/>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380880" y="355680"/>
            <a:ext cx="8381520" cy="4885920"/>
          </a:xfrm>
          <a:prstGeom prst="rect">
            <a:avLst/>
          </a:prstGeom>
        </p:spPr>
        <p:txBody>
          <a:bodyPr lIns="0" rIns="0" tIns="0" bIns="0" anchor="ctr"/>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19"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20" name="PlaceHolder 3"/>
          <p:cNvSpPr>
            <a:spLocks noGrp="1"/>
          </p:cNvSpPr>
          <p:nvPr>
            <p:ph type="body"/>
          </p:nvPr>
        </p:nvSpPr>
        <p:spPr>
          <a:xfrm>
            <a:off x="457200" y="3682080"/>
            <a:ext cx="4015800" cy="1896840"/>
          </a:xfrm>
          <a:prstGeom prst="rect">
            <a:avLst/>
          </a:prstGeom>
        </p:spPr>
        <p:txBody>
          <a:bodyPr lIns="0" rIns="0" tIns="0" bIns="0"/>
          <a:p>
            <a:endParaRPr/>
          </a:p>
        </p:txBody>
      </p:sp>
      <p:sp>
        <p:nvSpPr>
          <p:cNvPr id="21" name="PlaceHolder 4"/>
          <p:cNvSpPr>
            <a:spLocks noGrp="1"/>
          </p:cNvSpPr>
          <p:nvPr>
            <p:ph type="body"/>
          </p:nvPr>
        </p:nvSpPr>
        <p:spPr>
          <a:xfrm>
            <a:off x="4674240" y="1604520"/>
            <a:ext cx="4015800" cy="3977280"/>
          </a:xfrm>
          <a:prstGeom prst="rect">
            <a:avLst/>
          </a:prstGeom>
        </p:spPr>
        <p:txBody>
          <a:bodyPr lIns="0" rIns="0" tIns="0" bIns="0"/>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23" name="PlaceHolder 2"/>
          <p:cNvSpPr>
            <a:spLocks noGrp="1"/>
          </p:cNvSpPr>
          <p:nvPr>
            <p:ph type="body"/>
          </p:nvPr>
        </p:nvSpPr>
        <p:spPr>
          <a:xfrm>
            <a:off x="457200" y="1604520"/>
            <a:ext cx="4015800" cy="3977280"/>
          </a:xfrm>
          <a:prstGeom prst="rect">
            <a:avLst/>
          </a:prstGeom>
        </p:spPr>
        <p:txBody>
          <a:bodyPr lIns="0" rIns="0" tIns="0" bIns="0"/>
          <a:p>
            <a:endParaRPr/>
          </a:p>
        </p:txBody>
      </p:sp>
      <p:sp>
        <p:nvSpPr>
          <p:cNvPr id="24"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25" name="PlaceHolder 4"/>
          <p:cNvSpPr>
            <a:spLocks noGrp="1"/>
          </p:cNvSpPr>
          <p:nvPr>
            <p:ph type="body"/>
          </p:nvPr>
        </p:nvSpPr>
        <p:spPr>
          <a:xfrm>
            <a:off x="4674240" y="3682080"/>
            <a:ext cx="4015800" cy="1896840"/>
          </a:xfrm>
          <a:prstGeom prst="rect">
            <a:avLst/>
          </a:prstGeom>
        </p:spPr>
        <p:txBody>
          <a:bodyPr lIns="0" rIns="0" tIns="0" bIns="0"/>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380880" y="355680"/>
            <a:ext cx="8381520" cy="1054080"/>
          </a:xfrm>
          <a:prstGeom prst="rect">
            <a:avLst/>
          </a:prstGeom>
        </p:spPr>
        <p:txBody>
          <a:bodyPr lIns="0" rIns="0" tIns="0" bIns="0" anchor="ctr"/>
          <a:p>
            <a:endParaRPr/>
          </a:p>
        </p:txBody>
      </p:sp>
      <p:sp>
        <p:nvSpPr>
          <p:cNvPr id="27"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28"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29" name="PlaceHolder 4"/>
          <p:cNvSpPr>
            <a:spLocks noGrp="1"/>
          </p:cNvSpPr>
          <p:nvPr>
            <p:ph type="body"/>
          </p:nvPr>
        </p:nvSpPr>
        <p:spPr>
          <a:xfrm>
            <a:off x="457200" y="3682080"/>
            <a:ext cx="8229240" cy="1896840"/>
          </a:xfrm>
          <a:prstGeom prst="rect">
            <a:avLst/>
          </a:prstGeom>
        </p:spPr>
        <p:txBody>
          <a:bodyPr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152280" y="1635120"/>
            <a:ext cx="8830800" cy="5044680"/>
          </a:xfrm>
          <a:prstGeom prst="rect">
            <a:avLst/>
          </a:prstGeom>
          <a:solidFill>
            <a:srgbClr val="fbeec9"/>
          </a:solidFill>
          <a:ln w="19080">
            <a:noFill/>
          </a:ln>
        </p:spPr>
      </p:sp>
      <p:sp>
        <p:nvSpPr>
          <p:cNvPr id="1" name="CustomShape 2"/>
          <p:cNvSpPr/>
          <p:nvPr/>
        </p:nvSpPr>
        <p:spPr>
          <a:xfrm>
            <a:off x="152280" y="152280"/>
            <a:ext cx="8813520" cy="1345680"/>
          </a:xfrm>
          <a:prstGeom prst="rect">
            <a:avLst/>
          </a:prstGeom>
          <a:solidFill>
            <a:srgbClr val="4e3b30"/>
          </a:solidFill>
          <a:ln w="19080">
            <a:noFill/>
          </a:ln>
        </p:spPr>
      </p:sp>
      <p:sp>
        <p:nvSpPr>
          <p:cNvPr id="2" name="CustomShape 3"/>
          <p:cNvSpPr/>
          <p:nvPr/>
        </p:nvSpPr>
        <p:spPr>
          <a:xfrm>
            <a:off x="7010280" y="152280"/>
            <a:ext cx="1980720" cy="6555960"/>
          </a:xfrm>
          <a:prstGeom prst="rect">
            <a:avLst/>
          </a:prstGeom>
          <a:solidFill>
            <a:srgbClr val="f0a22e"/>
          </a:solidFill>
          <a:ln w="19080">
            <a:noFill/>
          </a:ln>
        </p:spPr>
      </p:sp>
      <p:sp>
        <p:nvSpPr>
          <p:cNvPr id="3" name="CustomShape 4"/>
          <p:cNvSpPr/>
          <p:nvPr/>
        </p:nvSpPr>
        <p:spPr>
          <a:xfrm>
            <a:off x="152280" y="154080"/>
            <a:ext cx="6705360" cy="6552720"/>
          </a:xfrm>
          <a:prstGeom prst="rect">
            <a:avLst/>
          </a:prstGeom>
          <a:solidFill>
            <a:srgbClr val="4e3b30"/>
          </a:solidFill>
          <a:ln w="19080">
            <a:noFill/>
          </a:ln>
        </p:spPr>
      </p:sp>
      <p:sp>
        <p:nvSpPr>
          <p:cNvPr id="4" name="PlaceHolder 5"/>
          <p:cNvSpPr>
            <a:spLocks noGrp="1"/>
          </p:cNvSpPr>
          <p:nvPr>
            <p:ph type="title"/>
          </p:nvPr>
        </p:nvSpPr>
        <p:spPr>
          <a:xfrm>
            <a:off x="457200" y="2053080"/>
            <a:ext cx="6324120" cy="1828440"/>
          </a:xfrm>
          <a:prstGeom prst="rect">
            <a:avLst/>
          </a:prstGeom>
        </p:spPr>
        <p:txBody>
          <a:bodyPr anchor="ctr"/>
          <a:p>
            <a:pPr algn="r">
              <a:lnSpc>
                <a:spcPct val="100000"/>
              </a:lnSpc>
            </a:pPr>
            <a:r>
              <a:rPr lang="en-US" sz="4200">
                <a:solidFill>
                  <a:srgbClr val="ffffff"/>
                </a:solidFill>
                <a:latin typeface="Franklin Gothic Medium"/>
              </a:rPr>
              <a:t>Click to edit the title text formatClick to edit Master title style</a:t>
            </a:r>
            <a:endParaRPr/>
          </a:p>
        </p:txBody>
      </p:sp>
      <p:sp>
        <p:nvSpPr>
          <p:cNvPr id="5" name="PlaceHolder 6"/>
          <p:cNvSpPr>
            <a:spLocks noGrp="1"/>
          </p:cNvSpPr>
          <p:nvPr>
            <p:ph type="dt"/>
          </p:nvPr>
        </p:nvSpPr>
        <p:spPr>
          <a:xfrm>
            <a:off x="371520" y="6356520"/>
            <a:ext cx="2133360" cy="274320"/>
          </a:xfrm>
          <a:prstGeom prst="rect">
            <a:avLst/>
          </a:prstGeom>
        </p:spPr>
        <p:txBody>
          <a:bodyPr anchor="ctr"/>
          <a:p>
            <a:pPr>
              <a:lnSpc>
                <a:spcPct val="100000"/>
              </a:lnSpc>
            </a:pPr>
            <a:r>
              <a:rPr lang="en-GB" sz="1100">
                <a:solidFill>
                  <a:srgbClr val="fbeec9"/>
                </a:solidFill>
                <a:latin typeface="Arial"/>
              </a:rPr>
              <a:t>03/11/14</a:t>
            </a:r>
            <a:endParaRPr/>
          </a:p>
        </p:txBody>
      </p:sp>
      <p:sp>
        <p:nvSpPr>
          <p:cNvPr id="6" name="PlaceHolder 7"/>
          <p:cNvSpPr>
            <a:spLocks noGrp="1"/>
          </p:cNvSpPr>
          <p:nvPr>
            <p:ph type="sldNum"/>
          </p:nvPr>
        </p:nvSpPr>
        <p:spPr>
          <a:xfrm>
            <a:off x="8234280" y="6354720"/>
            <a:ext cx="582120" cy="274320"/>
          </a:xfrm>
          <a:prstGeom prst="rect">
            <a:avLst/>
          </a:prstGeom>
        </p:spPr>
        <p:txBody>
          <a:bodyPr anchor="ctr"/>
          <a:p>
            <a:pPr>
              <a:lnSpc>
                <a:spcPct val="100000"/>
              </a:lnSpc>
            </a:pPr>
            <a:fld id="{3F75E4FE-2D5F-4B76-965B-AF8ED2B94776}" type="slidenum">
              <a:rPr lang="en-GB" sz="1100">
                <a:solidFill>
                  <a:srgbClr val="ffffff"/>
                </a:solidFill>
                <a:latin typeface="Franklin Gothic Medium"/>
              </a:rPr>
              <a:t>&lt;number&gt;</a:t>
            </a:fld>
            <a:endParaRPr/>
          </a:p>
        </p:txBody>
      </p:sp>
      <p:sp>
        <p:nvSpPr>
          <p:cNvPr id="7" name="PlaceHolder 8"/>
          <p:cNvSpPr>
            <a:spLocks noGrp="1"/>
          </p:cNvSpPr>
          <p:nvPr>
            <p:ph type="ftr"/>
          </p:nvPr>
        </p:nvSpPr>
        <p:spPr>
          <a:xfrm>
            <a:off x="3048120" y="6356520"/>
            <a:ext cx="3352320" cy="274320"/>
          </a:xfrm>
          <a:prstGeom prst="rect">
            <a:avLst/>
          </a:prstGeom>
        </p:spPr>
        <p:txBody>
          <a:bodyPr anchor="ctr"/>
          <a:p>
            <a:endParaRPr/>
          </a:p>
        </p:txBody>
      </p:sp>
      <p:sp>
        <p:nvSpPr>
          <p:cNvPr id="8" name="PlaceHolder 9"/>
          <p:cNvSpPr>
            <a:spLocks noGrp="1"/>
          </p:cNvSpPr>
          <p:nvPr>
            <p:ph type="body"/>
          </p:nvPr>
        </p:nvSpPr>
        <p:spPr>
          <a:xfrm>
            <a:off x="457200" y="1604520"/>
            <a:ext cx="8229240" cy="3977280"/>
          </a:xfrm>
          <a:prstGeom prst="rect">
            <a:avLst/>
          </a:prstGeom>
        </p:spPr>
        <p:txBody>
          <a:bodyPr lIns="0" rIns="0" tIns="0" bIns="0"/>
          <a:p>
            <a:pPr>
              <a:buSzPct val="45000"/>
              <a:buFont typeface="StarSymbol"/>
              <a:buChar char=""/>
            </a:pPr>
            <a:r>
              <a:rPr lang="en-US" sz="2000">
                <a:latin typeface="Franklin Gothic Medium"/>
              </a:rPr>
              <a:t>Click to edit the outline text format</a:t>
            </a:r>
            <a:endParaRPr/>
          </a:p>
          <a:p>
            <a:pPr lvl="1">
              <a:buSzPct val="75000"/>
              <a:buFont typeface="StarSymbol"/>
              <a:buChar char=""/>
            </a:pPr>
            <a:r>
              <a:rPr lang="en-US" sz="1600">
                <a:latin typeface="Franklin Gothic Medium"/>
              </a:rPr>
              <a:t>Second Outline Level</a:t>
            </a:r>
            <a:endParaRPr/>
          </a:p>
          <a:p>
            <a:pPr lvl="2">
              <a:buSzPct val="45000"/>
              <a:buFont typeface="StarSymbol"/>
              <a:buChar char=""/>
            </a:pPr>
            <a:r>
              <a:rPr lang="en-US" sz="1400">
                <a:latin typeface="Franklin Gothic Medium"/>
              </a:rPr>
              <a:t>Third Outline Level</a:t>
            </a:r>
            <a:endParaRPr/>
          </a:p>
          <a:p>
            <a:pPr lvl="3">
              <a:buSzPct val="75000"/>
              <a:buFont typeface="StarSymbol"/>
              <a:buChar char=""/>
            </a:pPr>
            <a:r>
              <a:rPr lang="en-US" sz="1300">
                <a:latin typeface="Franklin Gothic Medium"/>
              </a:rPr>
              <a:t>Fourth Outline Level</a:t>
            </a:r>
            <a:endParaRPr/>
          </a:p>
          <a:p>
            <a:pPr lvl="4">
              <a:buSzPct val="45000"/>
              <a:buFont typeface="StarSymbol"/>
              <a:buChar char=""/>
            </a:pPr>
            <a:r>
              <a:rPr lang="en-US" sz="2000">
                <a:latin typeface="Franklin Gothic Medium"/>
              </a:rPr>
              <a:t>Fifth Outline Level</a:t>
            </a:r>
            <a:endParaRPr/>
          </a:p>
          <a:p>
            <a:pPr lvl="5">
              <a:buSzPct val="45000"/>
              <a:buFont typeface="StarSymbol"/>
              <a:buChar char=""/>
            </a:pPr>
            <a:r>
              <a:rPr lang="en-US" sz="2000">
                <a:latin typeface="Franklin Gothic Medium"/>
              </a:rPr>
              <a:t>Sixth Outline Level</a:t>
            </a:r>
            <a:endParaRPr/>
          </a:p>
          <a:p>
            <a:pPr lvl="6">
              <a:buSzPct val="45000"/>
              <a:buFont typeface="StarSymbol"/>
              <a:buChar char=""/>
            </a:pPr>
            <a:r>
              <a:rPr lang="en-US" sz="2000">
                <a:latin typeface="Franklin Gothic Medium"/>
              </a:rPr>
              <a:t>Seventh Outline Level</a:t>
            </a:r>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43" name="CustomShape 1"/>
          <p:cNvSpPr/>
          <p:nvPr/>
        </p:nvSpPr>
        <p:spPr>
          <a:xfrm>
            <a:off x="152280" y="1635120"/>
            <a:ext cx="8830800" cy="5044680"/>
          </a:xfrm>
          <a:prstGeom prst="rect">
            <a:avLst/>
          </a:prstGeom>
          <a:solidFill>
            <a:srgbClr val="fbeec9"/>
          </a:solidFill>
          <a:ln w="19080">
            <a:noFill/>
          </a:ln>
        </p:spPr>
      </p:sp>
      <p:sp>
        <p:nvSpPr>
          <p:cNvPr id="44" name="CustomShape 2"/>
          <p:cNvSpPr/>
          <p:nvPr/>
        </p:nvSpPr>
        <p:spPr>
          <a:xfrm>
            <a:off x="152280" y="152280"/>
            <a:ext cx="8813520" cy="1345680"/>
          </a:xfrm>
          <a:prstGeom prst="rect">
            <a:avLst/>
          </a:prstGeom>
          <a:solidFill>
            <a:srgbClr val="4e3b30"/>
          </a:solidFill>
          <a:ln w="19080">
            <a:noFill/>
          </a:ln>
        </p:spPr>
      </p:sp>
      <p:sp>
        <p:nvSpPr>
          <p:cNvPr id="45" name="PlaceHolder 3"/>
          <p:cNvSpPr>
            <a:spLocks noGrp="1"/>
          </p:cNvSpPr>
          <p:nvPr>
            <p:ph type="body"/>
          </p:nvPr>
        </p:nvSpPr>
        <p:spPr>
          <a:xfrm>
            <a:off x="380880" y="1719360"/>
            <a:ext cx="8407080" cy="4406400"/>
          </a:xfrm>
          <a:prstGeom prst="rect">
            <a:avLst/>
          </a:prstGeom>
        </p:spPr>
        <p:txBody>
          <a:bodyPr/>
          <a:p>
            <a:pPr>
              <a:buSzPct val="45000"/>
              <a:buFont typeface="StarSymbol"/>
              <a:buChar char=""/>
            </a:pPr>
            <a:r>
              <a:rPr lang="en-US" sz="2000">
                <a:solidFill>
                  <a:srgbClr val="4e3b30"/>
                </a:solidFill>
                <a:latin typeface="Franklin Gothic Medium"/>
              </a:rPr>
              <a:t>Click to edit the outline text format</a:t>
            </a:r>
            <a:endParaRPr/>
          </a:p>
          <a:p>
            <a:pPr lvl="1">
              <a:buSzPct val="75000"/>
              <a:buFont typeface="StarSymbol"/>
              <a:buChar char=""/>
            </a:pPr>
            <a:r>
              <a:rPr lang="en-US" sz="2000">
                <a:solidFill>
                  <a:srgbClr val="4e3b30"/>
                </a:solidFill>
                <a:latin typeface="Franklin Gothic Medium"/>
              </a:rPr>
              <a:t>Second Outline Level</a:t>
            </a:r>
            <a:endParaRPr/>
          </a:p>
          <a:p>
            <a:pPr lvl="2">
              <a:buSzPct val="45000"/>
              <a:buFont typeface="StarSymbol"/>
              <a:buChar char=""/>
            </a:pPr>
            <a:r>
              <a:rPr lang="en-US" sz="2000">
                <a:solidFill>
                  <a:srgbClr val="4e3b30"/>
                </a:solidFill>
                <a:latin typeface="Franklin Gothic Medium"/>
              </a:rPr>
              <a:t>Third Outline Level</a:t>
            </a:r>
            <a:endParaRPr/>
          </a:p>
          <a:p>
            <a:pPr lvl="3">
              <a:buSzPct val="75000"/>
              <a:buFont typeface="StarSymbol"/>
              <a:buChar char=""/>
            </a:pPr>
            <a:r>
              <a:rPr lang="en-US" sz="2000">
                <a:solidFill>
                  <a:srgbClr val="4e3b30"/>
                </a:solidFill>
                <a:latin typeface="Franklin Gothic Medium"/>
              </a:rPr>
              <a:t>Fourth Outline Level</a:t>
            </a:r>
            <a:endParaRPr/>
          </a:p>
          <a:p>
            <a:pPr lvl="4">
              <a:buSzPct val="45000"/>
              <a:buFont typeface="StarSymbol"/>
              <a:buChar char=""/>
            </a:pPr>
            <a:r>
              <a:rPr lang="en-US" sz="2000">
                <a:solidFill>
                  <a:srgbClr val="4e3b30"/>
                </a:solidFill>
                <a:latin typeface="Franklin Gothic Medium"/>
              </a:rPr>
              <a:t>Fifth Outline Level</a:t>
            </a:r>
            <a:endParaRPr/>
          </a:p>
          <a:p>
            <a:pPr lvl="5">
              <a:buSzPct val="45000"/>
              <a:buFont typeface="StarSymbol"/>
              <a:buChar char=""/>
            </a:pPr>
            <a:r>
              <a:rPr lang="en-US" sz="2000">
                <a:solidFill>
                  <a:srgbClr val="4e3b30"/>
                </a:solidFill>
                <a:latin typeface="Franklin Gothic Medium"/>
              </a:rPr>
              <a:t>Sixth Outline Level</a:t>
            </a:r>
            <a:endParaRPr/>
          </a:p>
          <a:p>
            <a:pPr>
              <a:lnSpc>
                <a:spcPct val="100000"/>
              </a:lnSpc>
              <a:buFont typeface="Wingdings 2" charset="2"/>
              <a:buChar char=""/>
            </a:pPr>
            <a:r>
              <a:rPr lang="en-US" sz="2000">
                <a:solidFill>
                  <a:srgbClr val="4e3b30"/>
                </a:solidFill>
                <a:latin typeface="Franklin Gothic Medium"/>
              </a:rPr>
              <a:t>Seventh Outline LevelClick to edit Master text styles</a:t>
            </a:r>
            <a:endParaRPr/>
          </a:p>
          <a:p>
            <a:pPr lvl="1">
              <a:lnSpc>
                <a:spcPct val="100000"/>
              </a:lnSpc>
              <a:buFont typeface="Wingdings" charset="2"/>
              <a:buChar char=""/>
            </a:pPr>
            <a:r>
              <a:rPr lang="en-US">
                <a:solidFill>
                  <a:srgbClr val="4e3b30"/>
                </a:solidFill>
                <a:latin typeface="Franklin Gothic Medium"/>
              </a:rPr>
              <a:t>Second level</a:t>
            </a:r>
            <a:endParaRPr/>
          </a:p>
          <a:p>
            <a:pPr lvl="2">
              <a:lnSpc>
                <a:spcPct val="100000"/>
              </a:lnSpc>
              <a:buFont typeface="Wingdings" charset="2"/>
              <a:buChar char=""/>
            </a:pPr>
            <a:r>
              <a:rPr lang="en-US" sz="1600">
                <a:solidFill>
                  <a:srgbClr val="4e3b30"/>
                </a:solidFill>
                <a:latin typeface="Franklin Gothic Medium"/>
              </a:rPr>
              <a:t>Third level</a:t>
            </a:r>
            <a:endParaRPr/>
          </a:p>
          <a:p>
            <a:pPr lvl="3">
              <a:lnSpc>
                <a:spcPct val="100000"/>
              </a:lnSpc>
              <a:buFont typeface="Wingdings" charset="2"/>
              <a:buChar char=""/>
            </a:pPr>
            <a:r>
              <a:rPr lang="en-US" sz="1400">
                <a:solidFill>
                  <a:srgbClr val="4e3b30"/>
                </a:solidFill>
                <a:latin typeface="Franklin Gothic Medium"/>
              </a:rPr>
              <a:t>Fourth level</a:t>
            </a:r>
            <a:endParaRPr/>
          </a:p>
          <a:p>
            <a:pPr lvl="4">
              <a:lnSpc>
                <a:spcPct val="100000"/>
              </a:lnSpc>
              <a:buFont typeface="Wingdings" charset="2"/>
              <a:buChar char=""/>
            </a:pPr>
            <a:r>
              <a:rPr lang="en-US" sz="1300">
                <a:solidFill>
                  <a:srgbClr val="4e3b30"/>
                </a:solidFill>
                <a:latin typeface="Franklin Gothic Medium"/>
              </a:rPr>
              <a:t>Fifth level</a:t>
            </a:r>
            <a:endParaRPr/>
          </a:p>
        </p:txBody>
      </p:sp>
      <p:sp>
        <p:nvSpPr>
          <p:cNvPr id="46" name="PlaceHolder 4"/>
          <p:cNvSpPr>
            <a:spLocks noGrp="1"/>
          </p:cNvSpPr>
          <p:nvPr>
            <p:ph type="title"/>
          </p:nvPr>
        </p:nvSpPr>
        <p:spPr>
          <a:xfrm>
            <a:off x="380880" y="355680"/>
            <a:ext cx="8381520" cy="1053720"/>
          </a:xfrm>
          <a:prstGeom prst="rect">
            <a:avLst/>
          </a:prstGeom>
        </p:spPr>
        <p:txBody>
          <a:bodyPr anchor="ctr"/>
          <a:p>
            <a:pPr algn="ctr">
              <a:lnSpc>
                <a:spcPct val="100000"/>
              </a:lnSpc>
            </a:pPr>
            <a:r>
              <a:rPr lang="en-US" sz="3200">
                <a:solidFill>
                  <a:srgbClr val="ffffff"/>
                </a:solidFill>
                <a:latin typeface="Franklin Gothic Medium"/>
              </a:rPr>
              <a:t>Click to edit the title text formatClick to edit Master title style</a:t>
            </a:r>
            <a:endParaRPr/>
          </a:p>
        </p:txBody>
      </p:sp>
      <p:sp>
        <p:nvSpPr>
          <p:cNvPr id="47" name="PlaceHolder 5"/>
          <p:cNvSpPr>
            <a:spLocks noGrp="1"/>
          </p:cNvSpPr>
          <p:nvPr>
            <p:ph type="dt"/>
          </p:nvPr>
        </p:nvSpPr>
        <p:spPr>
          <a:xfrm>
            <a:off x="371520" y="6356520"/>
            <a:ext cx="2133360" cy="274320"/>
          </a:xfrm>
          <a:prstGeom prst="rect">
            <a:avLst/>
          </a:prstGeom>
        </p:spPr>
        <p:txBody>
          <a:bodyPr anchor="ctr"/>
          <a:p>
            <a:pPr>
              <a:lnSpc>
                <a:spcPct val="100000"/>
              </a:lnSpc>
            </a:pPr>
            <a:r>
              <a:rPr lang="en-GB" sz="1100">
                <a:solidFill>
                  <a:srgbClr val="4e3b30"/>
                </a:solidFill>
                <a:latin typeface="Arial"/>
              </a:rPr>
              <a:t>03/11/14</a:t>
            </a:r>
            <a:endParaRPr/>
          </a:p>
        </p:txBody>
      </p:sp>
      <p:sp>
        <p:nvSpPr>
          <p:cNvPr id="48" name="PlaceHolder 6"/>
          <p:cNvSpPr>
            <a:spLocks noGrp="1"/>
          </p:cNvSpPr>
          <p:nvPr>
            <p:ph type="ftr"/>
          </p:nvPr>
        </p:nvSpPr>
        <p:spPr>
          <a:xfrm>
            <a:off x="3048120" y="6356520"/>
            <a:ext cx="3352320" cy="274320"/>
          </a:xfrm>
          <a:prstGeom prst="rect">
            <a:avLst/>
          </a:prstGeom>
        </p:spPr>
        <p:txBody>
          <a:bodyPr anchor="ctr"/>
          <a:p>
            <a:endParaRPr/>
          </a:p>
        </p:txBody>
      </p:sp>
      <p:sp>
        <p:nvSpPr>
          <p:cNvPr id="49" name="PlaceHolder 7"/>
          <p:cNvSpPr>
            <a:spLocks noGrp="1"/>
          </p:cNvSpPr>
          <p:nvPr>
            <p:ph type="sldNum"/>
          </p:nvPr>
        </p:nvSpPr>
        <p:spPr>
          <a:xfrm>
            <a:off x="8234280" y="6354720"/>
            <a:ext cx="582120" cy="274320"/>
          </a:xfrm>
          <a:prstGeom prst="rect">
            <a:avLst/>
          </a:prstGeom>
        </p:spPr>
        <p:txBody>
          <a:bodyPr anchor="ctr"/>
          <a:p>
            <a:pPr>
              <a:lnSpc>
                <a:spcPct val="100000"/>
              </a:lnSpc>
            </a:pPr>
            <a:fld id="{56E5371E-5B0E-4189-B337-61DA01A6B10B}" type="slidenum">
              <a:rPr lang="en-GB" sz="1100">
                <a:solidFill>
                  <a:srgbClr val="4e3b30"/>
                </a:solidFill>
                <a:latin typeface="Franklin Gothic Medium"/>
              </a:rPr>
              <a:t>&lt;number&gt;</a:t>
            </a:fld>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84" name="CustomShape 1"/>
          <p:cNvSpPr/>
          <p:nvPr/>
        </p:nvSpPr>
        <p:spPr>
          <a:xfrm>
            <a:off x="152280" y="1635120"/>
            <a:ext cx="8830800" cy="5044680"/>
          </a:xfrm>
          <a:prstGeom prst="rect">
            <a:avLst/>
          </a:prstGeom>
          <a:solidFill>
            <a:srgbClr val="fbeec9"/>
          </a:solidFill>
          <a:ln w="19080">
            <a:noFill/>
          </a:ln>
        </p:spPr>
      </p:sp>
      <p:sp>
        <p:nvSpPr>
          <p:cNvPr id="85" name="CustomShape 2"/>
          <p:cNvSpPr/>
          <p:nvPr/>
        </p:nvSpPr>
        <p:spPr>
          <a:xfrm>
            <a:off x="152280" y="152280"/>
            <a:ext cx="8813520" cy="1345680"/>
          </a:xfrm>
          <a:prstGeom prst="rect">
            <a:avLst/>
          </a:prstGeom>
          <a:solidFill>
            <a:srgbClr val="4e3b30"/>
          </a:solidFill>
          <a:ln w="19080">
            <a:noFill/>
          </a:ln>
        </p:spPr>
      </p:sp>
      <p:sp>
        <p:nvSpPr>
          <p:cNvPr id="86" name="PlaceHolder 3"/>
          <p:cNvSpPr>
            <a:spLocks noGrp="1"/>
          </p:cNvSpPr>
          <p:nvPr>
            <p:ph type="title"/>
          </p:nvPr>
        </p:nvSpPr>
        <p:spPr>
          <a:xfrm>
            <a:off x="380880" y="355680"/>
            <a:ext cx="8381520" cy="1053720"/>
          </a:xfrm>
          <a:prstGeom prst="rect">
            <a:avLst/>
          </a:prstGeom>
        </p:spPr>
        <p:txBody>
          <a:bodyPr anchor="ctr"/>
          <a:p>
            <a:pPr algn="ctr">
              <a:lnSpc>
                <a:spcPct val="100000"/>
              </a:lnSpc>
            </a:pPr>
            <a:r>
              <a:rPr lang="en-US" sz="3200">
                <a:solidFill>
                  <a:srgbClr val="ffffff"/>
                </a:solidFill>
                <a:latin typeface="Franklin Gothic Medium"/>
              </a:rPr>
              <a:t>Click to edit the title text formatClick to edit Master title style</a:t>
            </a:r>
            <a:endParaRPr/>
          </a:p>
        </p:txBody>
      </p:sp>
      <p:sp>
        <p:nvSpPr>
          <p:cNvPr id="87" name="PlaceHolder 4"/>
          <p:cNvSpPr>
            <a:spLocks noGrp="1"/>
          </p:cNvSpPr>
          <p:nvPr>
            <p:ph type="dt"/>
          </p:nvPr>
        </p:nvSpPr>
        <p:spPr>
          <a:xfrm>
            <a:off x="371520" y="6356520"/>
            <a:ext cx="2133360" cy="274320"/>
          </a:xfrm>
          <a:prstGeom prst="rect">
            <a:avLst/>
          </a:prstGeom>
        </p:spPr>
        <p:txBody>
          <a:bodyPr anchor="ctr"/>
          <a:p>
            <a:pPr>
              <a:lnSpc>
                <a:spcPct val="100000"/>
              </a:lnSpc>
            </a:pPr>
            <a:r>
              <a:rPr lang="en-GB" sz="1100">
                <a:solidFill>
                  <a:srgbClr val="4e3b30"/>
                </a:solidFill>
                <a:latin typeface="Arial"/>
              </a:rPr>
              <a:t>03/11/14</a:t>
            </a:r>
            <a:endParaRPr/>
          </a:p>
        </p:txBody>
      </p:sp>
      <p:sp>
        <p:nvSpPr>
          <p:cNvPr id="88" name="PlaceHolder 5"/>
          <p:cNvSpPr>
            <a:spLocks noGrp="1"/>
          </p:cNvSpPr>
          <p:nvPr>
            <p:ph type="ftr"/>
          </p:nvPr>
        </p:nvSpPr>
        <p:spPr>
          <a:xfrm>
            <a:off x="3048120" y="6356520"/>
            <a:ext cx="3352320" cy="274320"/>
          </a:xfrm>
          <a:prstGeom prst="rect">
            <a:avLst/>
          </a:prstGeom>
        </p:spPr>
        <p:txBody>
          <a:bodyPr anchor="ctr"/>
          <a:p>
            <a:endParaRPr/>
          </a:p>
        </p:txBody>
      </p:sp>
      <p:sp>
        <p:nvSpPr>
          <p:cNvPr id="89" name="PlaceHolder 6"/>
          <p:cNvSpPr>
            <a:spLocks noGrp="1"/>
          </p:cNvSpPr>
          <p:nvPr>
            <p:ph type="sldNum"/>
          </p:nvPr>
        </p:nvSpPr>
        <p:spPr>
          <a:xfrm>
            <a:off x="8234280" y="6354720"/>
            <a:ext cx="582120" cy="274320"/>
          </a:xfrm>
          <a:prstGeom prst="rect">
            <a:avLst/>
          </a:prstGeom>
        </p:spPr>
        <p:txBody>
          <a:bodyPr anchor="ctr"/>
          <a:p>
            <a:pPr>
              <a:lnSpc>
                <a:spcPct val="100000"/>
              </a:lnSpc>
            </a:pPr>
            <a:fld id="{AD19B9B2-EF16-4E26-BC5D-D79E29227C65}" type="slidenum">
              <a:rPr lang="en-GB" sz="1100">
                <a:solidFill>
                  <a:srgbClr val="4e3b30"/>
                </a:solidFill>
                <a:latin typeface="Franklin Gothic Medium"/>
              </a:rPr>
              <a:t>&lt;number&gt;</a:t>
            </a:fld>
            <a:endParaRPr/>
          </a:p>
        </p:txBody>
      </p:sp>
      <p:sp>
        <p:nvSpPr>
          <p:cNvPr id="90" name="PlaceHolder 7"/>
          <p:cNvSpPr>
            <a:spLocks noGrp="1"/>
          </p:cNvSpPr>
          <p:nvPr>
            <p:ph type="body"/>
          </p:nvPr>
        </p:nvSpPr>
        <p:spPr>
          <a:xfrm>
            <a:off x="457200" y="1604520"/>
            <a:ext cx="8229240" cy="3977280"/>
          </a:xfrm>
          <a:prstGeom prst="rect">
            <a:avLst/>
          </a:prstGeom>
        </p:spPr>
        <p:txBody>
          <a:bodyPr lIns="0" rIns="0" tIns="0" bIns="0"/>
          <a:p>
            <a:pPr>
              <a:buSzPct val="45000"/>
              <a:buFont typeface="StarSymbol"/>
              <a:buChar char=""/>
            </a:pPr>
            <a:r>
              <a:rPr lang="en-US" sz="2000">
                <a:latin typeface="Franklin Gothic Medium"/>
              </a:rPr>
              <a:t>Click to edit the outline text format</a:t>
            </a:r>
            <a:endParaRPr/>
          </a:p>
          <a:p>
            <a:pPr lvl="1">
              <a:buSzPct val="75000"/>
              <a:buFont typeface="StarSymbol"/>
              <a:buChar char=""/>
            </a:pPr>
            <a:r>
              <a:rPr lang="en-US" sz="1600">
                <a:latin typeface="Franklin Gothic Medium"/>
              </a:rPr>
              <a:t>Second Outline Level</a:t>
            </a:r>
            <a:endParaRPr/>
          </a:p>
          <a:p>
            <a:pPr lvl="2">
              <a:buSzPct val="45000"/>
              <a:buFont typeface="StarSymbol"/>
              <a:buChar char=""/>
            </a:pPr>
            <a:r>
              <a:rPr lang="en-US" sz="1400">
                <a:latin typeface="Franklin Gothic Medium"/>
              </a:rPr>
              <a:t>Third Outline Level</a:t>
            </a:r>
            <a:endParaRPr/>
          </a:p>
          <a:p>
            <a:pPr lvl="3">
              <a:buSzPct val="75000"/>
              <a:buFont typeface="StarSymbol"/>
              <a:buChar char=""/>
            </a:pPr>
            <a:r>
              <a:rPr lang="en-US" sz="1300">
                <a:latin typeface="Franklin Gothic Medium"/>
              </a:rPr>
              <a:t>Fourth Outline Level</a:t>
            </a:r>
            <a:endParaRPr/>
          </a:p>
          <a:p>
            <a:pPr lvl="4">
              <a:buSzPct val="45000"/>
              <a:buFont typeface="StarSymbol"/>
              <a:buChar char=""/>
            </a:pPr>
            <a:r>
              <a:rPr lang="en-US" sz="2000">
                <a:latin typeface="Franklin Gothic Medium"/>
              </a:rPr>
              <a:t>Fifth Outline Level</a:t>
            </a:r>
            <a:endParaRPr/>
          </a:p>
          <a:p>
            <a:pPr lvl="5">
              <a:buSzPct val="45000"/>
              <a:buFont typeface="StarSymbol"/>
              <a:buChar char=""/>
            </a:pPr>
            <a:r>
              <a:rPr lang="en-US" sz="2000">
                <a:latin typeface="Franklin Gothic Medium"/>
              </a:rPr>
              <a:t>Sixth Outline Level</a:t>
            </a:r>
            <a:endParaRPr/>
          </a:p>
          <a:p>
            <a:pPr lvl="6">
              <a:buSzPct val="45000"/>
              <a:buFont typeface="StarSymbol"/>
              <a:buChar char=""/>
            </a:pPr>
            <a:r>
              <a:rPr lang="en-US" sz="2000">
                <a:latin typeface="Franklin Gothic Medium"/>
              </a:rPr>
              <a:t>Seventh Outline Level</a:t>
            </a:r>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125" name="CustomShape 1"/>
          <p:cNvSpPr/>
          <p:nvPr/>
        </p:nvSpPr>
        <p:spPr>
          <a:xfrm>
            <a:off x="152280" y="1635120"/>
            <a:ext cx="8830800" cy="5044680"/>
          </a:xfrm>
          <a:prstGeom prst="rect">
            <a:avLst/>
          </a:prstGeom>
          <a:solidFill>
            <a:srgbClr val="fbeec9"/>
          </a:solidFill>
          <a:ln w="19080">
            <a:noFill/>
          </a:ln>
        </p:spPr>
      </p:sp>
      <p:sp>
        <p:nvSpPr>
          <p:cNvPr id="126" name="CustomShape 2"/>
          <p:cNvSpPr/>
          <p:nvPr/>
        </p:nvSpPr>
        <p:spPr>
          <a:xfrm>
            <a:off x="152280" y="152280"/>
            <a:ext cx="8813520" cy="1345680"/>
          </a:xfrm>
          <a:prstGeom prst="rect">
            <a:avLst/>
          </a:prstGeom>
          <a:solidFill>
            <a:srgbClr val="4e3b30"/>
          </a:solidFill>
          <a:ln w="19080">
            <a:noFill/>
          </a:ln>
        </p:spPr>
      </p:sp>
      <p:sp>
        <p:nvSpPr>
          <p:cNvPr id="127" name="CustomShape 3"/>
          <p:cNvSpPr/>
          <p:nvPr/>
        </p:nvSpPr>
        <p:spPr>
          <a:xfrm>
            <a:off x="152280" y="150840"/>
            <a:ext cx="8830800" cy="6555960"/>
          </a:xfrm>
          <a:prstGeom prst="rect">
            <a:avLst/>
          </a:prstGeom>
          <a:solidFill>
            <a:srgbClr val="fbeec9"/>
          </a:solidFill>
          <a:ln w="19080">
            <a:noFill/>
          </a:ln>
        </p:spPr>
      </p:sp>
      <p:sp>
        <p:nvSpPr>
          <p:cNvPr id="128" name="PlaceHolder 4"/>
          <p:cNvSpPr>
            <a:spLocks noGrp="1"/>
          </p:cNvSpPr>
          <p:nvPr>
            <p:ph type="dt"/>
          </p:nvPr>
        </p:nvSpPr>
        <p:spPr>
          <a:xfrm>
            <a:off x="371520" y="6356520"/>
            <a:ext cx="2133360" cy="274320"/>
          </a:xfrm>
          <a:prstGeom prst="rect">
            <a:avLst/>
          </a:prstGeom>
        </p:spPr>
        <p:txBody>
          <a:bodyPr anchor="ctr"/>
          <a:p>
            <a:pPr>
              <a:lnSpc>
                <a:spcPct val="100000"/>
              </a:lnSpc>
            </a:pPr>
            <a:r>
              <a:rPr lang="en-GB" sz="1100">
                <a:solidFill>
                  <a:srgbClr val="4e3b30"/>
                </a:solidFill>
                <a:latin typeface="Arial"/>
              </a:rPr>
              <a:t>03/11/14</a:t>
            </a:r>
            <a:endParaRPr/>
          </a:p>
        </p:txBody>
      </p:sp>
      <p:sp>
        <p:nvSpPr>
          <p:cNvPr id="129" name="PlaceHolder 5"/>
          <p:cNvSpPr>
            <a:spLocks noGrp="1"/>
          </p:cNvSpPr>
          <p:nvPr>
            <p:ph type="ftr"/>
          </p:nvPr>
        </p:nvSpPr>
        <p:spPr>
          <a:xfrm>
            <a:off x="3048120" y="6356520"/>
            <a:ext cx="3352320" cy="274320"/>
          </a:xfrm>
          <a:prstGeom prst="rect">
            <a:avLst/>
          </a:prstGeom>
        </p:spPr>
        <p:txBody>
          <a:bodyPr anchor="ctr"/>
          <a:p>
            <a:endParaRPr/>
          </a:p>
        </p:txBody>
      </p:sp>
      <p:sp>
        <p:nvSpPr>
          <p:cNvPr id="130" name="PlaceHolder 6"/>
          <p:cNvSpPr>
            <a:spLocks noGrp="1"/>
          </p:cNvSpPr>
          <p:nvPr>
            <p:ph type="sldNum"/>
          </p:nvPr>
        </p:nvSpPr>
        <p:spPr>
          <a:xfrm>
            <a:off x="8234280" y="6354720"/>
            <a:ext cx="582120" cy="274320"/>
          </a:xfrm>
          <a:prstGeom prst="rect">
            <a:avLst/>
          </a:prstGeom>
        </p:spPr>
        <p:txBody>
          <a:bodyPr anchor="ctr"/>
          <a:p>
            <a:pPr>
              <a:lnSpc>
                <a:spcPct val="100000"/>
              </a:lnSpc>
            </a:pPr>
            <a:fld id="{47E34882-B963-4BCC-917C-7C3F2F802B26}" type="slidenum">
              <a:rPr lang="en-GB" sz="1100">
                <a:solidFill>
                  <a:srgbClr val="4e3b30"/>
                </a:solidFill>
                <a:latin typeface="Franklin Gothic Medium"/>
              </a:rPr>
              <a:t>&lt;number&gt;</a:t>
            </a:fld>
            <a:endParaRPr/>
          </a:p>
        </p:txBody>
      </p:sp>
      <p:sp>
        <p:nvSpPr>
          <p:cNvPr id="131" name="PlaceHolder 7"/>
          <p:cNvSpPr>
            <a:spLocks noGrp="1"/>
          </p:cNvSpPr>
          <p:nvPr>
            <p:ph type="title"/>
          </p:nvPr>
        </p:nvSpPr>
        <p:spPr>
          <a:xfrm>
            <a:off x="457200" y="273600"/>
            <a:ext cx="8229240" cy="1144800"/>
          </a:xfrm>
          <a:prstGeom prst="rect">
            <a:avLst/>
          </a:prstGeom>
        </p:spPr>
        <p:txBody>
          <a:bodyPr lIns="0" rIns="0" tIns="0" bIns="0" anchor="ctr"/>
          <a:p>
            <a:r>
              <a:rPr lang="en-US">
                <a:latin typeface="Franklin Gothic Medium"/>
              </a:rPr>
              <a:t>Click to edit the title text format</a:t>
            </a:r>
            <a:endParaRPr/>
          </a:p>
        </p:txBody>
      </p:sp>
      <p:sp>
        <p:nvSpPr>
          <p:cNvPr id="132" name="PlaceHolder 8"/>
          <p:cNvSpPr>
            <a:spLocks noGrp="1"/>
          </p:cNvSpPr>
          <p:nvPr>
            <p:ph type="body"/>
          </p:nvPr>
        </p:nvSpPr>
        <p:spPr>
          <a:xfrm>
            <a:off x="457200" y="1604520"/>
            <a:ext cx="8229240" cy="3977280"/>
          </a:xfrm>
          <a:prstGeom prst="rect">
            <a:avLst/>
          </a:prstGeom>
        </p:spPr>
        <p:txBody>
          <a:bodyPr lIns="0" rIns="0" tIns="0" bIns="0"/>
          <a:p>
            <a:pPr>
              <a:buSzPct val="45000"/>
              <a:buFont typeface="StarSymbol"/>
              <a:buChar char=""/>
            </a:pPr>
            <a:r>
              <a:rPr lang="en-US" sz="2000">
                <a:latin typeface="Franklin Gothic Medium"/>
              </a:rPr>
              <a:t>Click to edit the outline text format</a:t>
            </a:r>
            <a:endParaRPr/>
          </a:p>
          <a:p>
            <a:pPr lvl="1">
              <a:buSzPct val="75000"/>
              <a:buFont typeface="StarSymbol"/>
              <a:buChar char=""/>
            </a:pPr>
            <a:r>
              <a:rPr lang="en-US" sz="1600">
                <a:latin typeface="Franklin Gothic Medium"/>
              </a:rPr>
              <a:t>Second Outline Level</a:t>
            </a:r>
            <a:endParaRPr/>
          </a:p>
          <a:p>
            <a:pPr lvl="2">
              <a:buSzPct val="45000"/>
              <a:buFont typeface="StarSymbol"/>
              <a:buChar char=""/>
            </a:pPr>
            <a:r>
              <a:rPr lang="en-US" sz="1400">
                <a:latin typeface="Franklin Gothic Medium"/>
              </a:rPr>
              <a:t>Third Outline Level</a:t>
            </a:r>
            <a:endParaRPr/>
          </a:p>
          <a:p>
            <a:pPr lvl="3">
              <a:buSzPct val="75000"/>
              <a:buFont typeface="StarSymbol"/>
              <a:buChar char=""/>
            </a:pPr>
            <a:r>
              <a:rPr lang="en-US" sz="1300">
                <a:latin typeface="Franklin Gothic Medium"/>
              </a:rPr>
              <a:t>Fourth Outline Level</a:t>
            </a:r>
            <a:endParaRPr/>
          </a:p>
          <a:p>
            <a:pPr lvl="4">
              <a:buSzPct val="45000"/>
              <a:buFont typeface="StarSymbol"/>
              <a:buChar char=""/>
            </a:pPr>
            <a:r>
              <a:rPr lang="en-US" sz="2000">
                <a:latin typeface="Franklin Gothic Medium"/>
              </a:rPr>
              <a:t>Fifth Outline Level</a:t>
            </a:r>
            <a:endParaRPr/>
          </a:p>
          <a:p>
            <a:pPr lvl="5">
              <a:buSzPct val="45000"/>
              <a:buFont typeface="StarSymbol"/>
              <a:buChar char=""/>
            </a:pPr>
            <a:r>
              <a:rPr lang="en-US" sz="2000">
                <a:latin typeface="Franklin Gothic Medium"/>
              </a:rPr>
              <a:t>Sixth Outline Level</a:t>
            </a:r>
            <a:endParaRPr/>
          </a:p>
          <a:p>
            <a:pPr lvl="6">
              <a:buSzPct val="45000"/>
              <a:buFont typeface="StarSymbol"/>
              <a:buChar char=""/>
            </a:pPr>
            <a:r>
              <a:rPr lang="en-US" sz="2000">
                <a:latin typeface="Franklin Gothic Medium"/>
              </a:rPr>
              <a:t>Seventh Outline Level</a:t>
            </a:r>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9.jpe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image" Target="../media/image18.jpeg"/><Relationship Id="rId2" Type="http://schemas.openxmlformats.org/officeDocument/2006/relationships/slideLayout" Target="../slideLayouts/slideLayout13.xml"/><Relationship Id="rId3"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image" Target="../media/image19.jpeg"/><Relationship Id="rId2" Type="http://schemas.openxmlformats.org/officeDocument/2006/relationships/image" Target="../media/image20.jpeg"/><Relationship Id="rId3" Type="http://schemas.openxmlformats.org/officeDocument/2006/relationships/image" Target="../media/image21.png"/><Relationship Id="rId4" Type="http://schemas.openxmlformats.org/officeDocument/2006/relationships/image" Target="../media/image22.png"/><Relationship Id="rId5" Type="http://schemas.openxmlformats.org/officeDocument/2006/relationships/slideLayout" Target="../slideLayouts/slideLayout29.xml"/><Relationship Id="rId6"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image" Target="../media/image23.png"/><Relationship Id="rId2" Type="http://schemas.openxmlformats.org/officeDocument/2006/relationships/image" Target="../media/image24.png"/><Relationship Id="rId3" Type="http://schemas.openxmlformats.org/officeDocument/2006/relationships/slideLayout" Target="../slideLayouts/slideLayout29.xml"/><Relationship Id="rId4" Type="http://schemas.openxmlformats.org/officeDocument/2006/relationships/notesSlide" Target="../notesSlides/notesSlide14.xml"/>
</Relationships>
</file>

<file path=ppt/slides/_rels/slide2.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13.xml"/><Relationship Id="rId3"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3.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image" Target="../media/image12.jpeg"/><Relationship Id="rId2" Type="http://schemas.openxmlformats.org/officeDocument/2006/relationships/slideLayout" Target="../slideLayouts/slideLayout13.xml"/><Relationship Id="rId3"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13.jpeg"/><Relationship Id="rId2" Type="http://schemas.openxmlformats.org/officeDocument/2006/relationships/image" Target="../media/image14.jpeg"/><Relationship Id="rId3" Type="http://schemas.openxmlformats.org/officeDocument/2006/relationships/image" Target="../media/image15.jpeg"/><Relationship Id="rId4" Type="http://schemas.openxmlformats.org/officeDocument/2006/relationships/image" Target="../media/image16.png"/><Relationship Id="rId5" Type="http://schemas.openxmlformats.org/officeDocument/2006/relationships/slideLayout" Target="../slideLayouts/slideLayout29.xml"/><Relationship Id="rId6"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image" Target="../media/image17.png"/><Relationship Id="rId2" Type="http://schemas.openxmlformats.org/officeDocument/2006/relationships/slideLayout" Target="../slideLayouts/slideLayout13.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2" name="TextShape 1"/>
          <p:cNvSpPr txBox="1"/>
          <p:nvPr/>
        </p:nvSpPr>
        <p:spPr>
          <a:xfrm>
            <a:off x="7010280" y="2053080"/>
            <a:ext cx="1980720" cy="1828440"/>
          </a:xfrm>
          <a:prstGeom prst="rect">
            <a:avLst/>
          </a:prstGeom>
        </p:spPr>
        <p:txBody>
          <a:bodyPr anchor="ctr"/>
          <a:p>
            <a:pPr>
              <a:lnSpc>
                <a:spcPct val="100000"/>
              </a:lnSpc>
            </a:pPr>
            <a:r>
              <a:rPr lang="en-GB" sz="1900">
                <a:solidFill>
                  <a:srgbClr val="ffffff"/>
                </a:solidFill>
                <a:latin typeface="Franklin Gothic Medium"/>
              </a:rPr>
              <a:t>How did the Night of the Long Knives help to consolidate Hitler’s position</a:t>
            </a:r>
            <a:endParaRPr/>
          </a:p>
        </p:txBody>
      </p:sp>
      <p:sp>
        <p:nvSpPr>
          <p:cNvPr id="173" name="TextShape 2"/>
          <p:cNvSpPr txBox="1"/>
          <p:nvPr/>
        </p:nvSpPr>
        <p:spPr>
          <a:xfrm>
            <a:off x="194760" y="216000"/>
            <a:ext cx="6573240" cy="1469520"/>
          </a:xfrm>
          <a:prstGeom prst="rect">
            <a:avLst/>
          </a:prstGeom>
        </p:spPr>
        <p:txBody>
          <a:bodyPr anchor="ctr"/>
          <a:p>
            <a:pPr>
              <a:lnSpc>
                <a:spcPct val="100000"/>
              </a:lnSpc>
            </a:pPr>
            <a:r>
              <a:rPr lang="en-US" sz="4200">
                <a:solidFill>
                  <a:srgbClr val="ffffff"/>
                </a:solidFill>
                <a:latin typeface="Franklin Gothic Medium"/>
              </a:rPr>
              <a:t>Nazi Consolidation of Power</a:t>
            </a:r>
            <a:endParaRPr/>
          </a:p>
        </p:txBody>
      </p:sp>
      <p:pic>
        <p:nvPicPr>
          <p:cNvPr id="174" name="Picture 5" descr=""/>
          <p:cNvPicPr/>
          <p:nvPr/>
        </p:nvPicPr>
        <p:blipFill>
          <a:blip r:embed="rId1"/>
          <a:stretch>
            <a:fillRect/>
          </a:stretch>
        </p:blipFill>
        <p:spPr>
          <a:xfrm>
            <a:off x="559800" y="2053080"/>
            <a:ext cx="5911560" cy="4038480"/>
          </a:xfrm>
          <a:prstGeom prst="rect">
            <a:avLst/>
          </a:prstGeom>
          <a:ln>
            <a:noFill/>
          </a:ln>
        </p:spPr>
      </p:pic>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07" name="CustomShape 1"/>
          <p:cNvSpPr/>
          <p:nvPr/>
        </p:nvSpPr>
        <p:spPr>
          <a:xfrm>
            <a:off x="571680" y="785880"/>
            <a:ext cx="8071920" cy="5000400"/>
          </a:xfrm>
          <a:prstGeom prst="wedgeRoundRectCallout">
            <a:avLst>
              <a:gd name="adj1" fmla="val -47690"/>
              <a:gd name="adj2" fmla="val 59551"/>
              <a:gd name="adj3" fmla="val 16667"/>
            </a:avLst>
          </a:prstGeom>
          <a:solidFill>
            <a:srgbClr val="f0a22e"/>
          </a:solidFill>
          <a:ln w="19080">
            <a:solidFill>
              <a:srgbClr val="b17722"/>
            </a:solidFill>
            <a:round/>
          </a:ln>
        </p:spPr>
        <p:txBody>
          <a:bodyPr lIns="90000" rIns="90000" tIns="45000" bIns="45000" anchor="ctr"/>
          <a:p>
            <a:pPr algn="ctr">
              <a:lnSpc>
                <a:spcPct val="100000"/>
              </a:lnSpc>
            </a:pPr>
            <a:r>
              <a:rPr lang="en-GB" sz="3600">
                <a:solidFill>
                  <a:srgbClr val="000000"/>
                </a:solidFill>
                <a:latin typeface="Franklin Gothic Medium"/>
              </a:rPr>
              <a:t>“</a:t>
            </a:r>
            <a:r>
              <a:rPr lang="en-GB" sz="3600">
                <a:solidFill>
                  <a:srgbClr val="000000"/>
                </a:solidFill>
                <a:latin typeface="Franklin Gothic Medium"/>
              </a:rPr>
              <a:t>After June 30</a:t>
            </a:r>
            <a:r>
              <a:rPr lang="en-GB" sz="3600" baseline="30000">
                <a:solidFill>
                  <a:srgbClr val="000000"/>
                </a:solidFill>
                <a:latin typeface="Franklin Gothic Medium"/>
              </a:rPr>
              <a:t>th everyone was frightened. Everyone felt that he in turn might share the fate of the SA men. The name of Himmler sent shivers down the spine… The ordinary German no longer felt free.”</a:t>
            </a:r>
            <a:endParaRPr/>
          </a:p>
          <a:p>
            <a:pPr algn="ctr">
              <a:lnSpc>
                <a:spcPct val="100000"/>
              </a:lnSpc>
            </a:pPr>
            <a:endParaRPr/>
          </a:p>
          <a:p>
            <a:pPr algn="ctr">
              <a:lnSpc>
                <a:spcPct val="100000"/>
              </a:lnSpc>
            </a:pPr>
            <a:r>
              <a:rPr i="1" lang="en-GB" sz="3600" baseline="30000">
                <a:solidFill>
                  <a:srgbClr val="000000"/>
                </a:solidFill>
                <a:latin typeface="Franklin Gothic Medium"/>
              </a:rPr>
              <a:t>A German citizen interviewed in the 1980s</a:t>
            </a:r>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08" name="TextShape 1"/>
          <p:cNvSpPr txBox="1"/>
          <p:nvPr/>
        </p:nvSpPr>
        <p:spPr>
          <a:xfrm>
            <a:off x="380880" y="355680"/>
            <a:ext cx="8381520" cy="1053720"/>
          </a:xfrm>
          <a:prstGeom prst="rect">
            <a:avLst/>
          </a:prstGeom>
        </p:spPr>
        <p:txBody>
          <a:bodyPr anchor="ctr"/>
          <a:p>
            <a:pPr>
              <a:lnSpc>
                <a:spcPct val="100000"/>
              </a:lnSpc>
            </a:pPr>
            <a:r>
              <a:rPr lang="en-US" sz="3200">
                <a:solidFill>
                  <a:srgbClr val="ffffff"/>
                </a:solidFill>
                <a:latin typeface="Franklin Gothic Medium"/>
              </a:rPr>
              <a:t>Significance?</a:t>
            </a:r>
            <a:endParaRPr/>
          </a:p>
        </p:txBody>
      </p:sp>
      <p:sp>
        <p:nvSpPr>
          <p:cNvPr id="209" name="TextShape 2"/>
          <p:cNvSpPr txBox="1"/>
          <p:nvPr/>
        </p:nvSpPr>
        <p:spPr>
          <a:xfrm>
            <a:off x="355680" y="1760040"/>
            <a:ext cx="8407080" cy="4406400"/>
          </a:xfrm>
          <a:prstGeom prst="rect">
            <a:avLst/>
          </a:prstGeom>
        </p:spPr>
        <p:txBody>
          <a:bodyPr/>
          <a:p>
            <a:pPr>
              <a:lnSpc>
                <a:spcPct val="100000"/>
              </a:lnSpc>
              <a:buFont typeface="Wingdings 2" charset="2"/>
              <a:buChar char=""/>
            </a:pPr>
            <a:r>
              <a:rPr lang="en-US" sz="2000">
                <a:solidFill>
                  <a:srgbClr val="4e3b30"/>
                </a:solidFill>
                <a:latin typeface="Franklin Gothic Medium"/>
              </a:rPr>
              <a:t>Marked major shift in the development of Hitler’s dictatorship.</a:t>
            </a:r>
            <a:endParaRPr/>
          </a:p>
          <a:p>
            <a:pPr>
              <a:lnSpc>
                <a:spcPct val="100000"/>
              </a:lnSpc>
            </a:pPr>
            <a:endParaRPr/>
          </a:p>
          <a:p>
            <a:pPr>
              <a:lnSpc>
                <a:spcPct val="100000"/>
              </a:lnSpc>
              <a:buFont typeface="Wingdings 2" charset="2"/>
              <a:buChar char=""/>
            </a:pPr>
            <a:r>
              <a:rPr lang="en-US" sz="2000">
                <a:solidFill>
                  <a:srgbClr val="4e3b30"/>
                </a:solidFill>
                <a:latin typeface="Franklin Gothic Medium"/>
              </a:rPr>
              <a:t>He had managed to tame the radicals in the SA and win over the support of the elite, importantly the army.</a:t>
            </a:r>
            <a:endParaRPr/>
          </a:p>
          <a:p>
            <a:pPr>
              <a:lnSpc>
                <a:spcPct val="100000"/>
              </a:lnSpc>
            </a:pPr>
            <a:endParaRPr/>
          </a:p>
          <a:p>
            <a:pPr>
              <a:lnSpc>
                <a:spcPct val="100000"/>
              </a:lnSpc>
              <a:buFont typeface="Wingdings 2" charset="2"/>
              <a:buChar char=""/>
            </a:pPr>
            <a:r>
              <a:rPr b="1" lang="en-US" sz="2000">
                <a:solidFill>
                  <a:srgbClr val="4e3b30"/>
                </a:solidFill>
                <a:latin typeface="Franklin Gothic Medium"/>
              </a:rPr>
              <a:t>Hindenburg died </a:t>
            </a:r>
            <a:r>
              <a:rPr lang="en-US" sz="2000">
                <a:solidFill>
                  <a:srgbClr val="4e3b30"/>
                </a:solidFill>
                <a:latin typeface="Franklin Gothic Medium"/>
              </a:rPr>
              <a:t>in August 1934.</a:t>
            </a:r>
            <a:endParaRPr/>
          </a:p>
          <a:p>
            <a:pPr>
              <a:lnSpc>
                <a:spcPct val="100000"/>
              </a:lnSpc>
            </a:pPr>
            <a:endParaRPr/>
          </a:p>
          <a:p>
            <a:pPr>
              <a:lnSpc>
                <a:spcPct val="100000"/>
              </a:lnSpc>
              <a:buFont typeface="Wingdings 2" charset="2"/>
              <a:buChar char=""/>
            </a:pPr>
            <a:r>
              <a:rPr lang="en-US" sz="2000">
                <a:solidFill>
                  <a:srgbClr val="4e3b30"/>
                </a:solidFill>
                <a:latin typeface="Franklin Gothic Medium"/>
              </a:rPr>
              <a:t>Hitler takes over as Führer- Chancellor and President in one.</a:t>
            </a:r>
            <a:endParaRPr/>
          </a:p>
          <a:p>
            <a:pPr>
              <a:lnSpc>
                <a:spcPct val="100000"/>
              </a:lnSpc>
            </a:pPr>
            <a:endParaRPr/>
          </a:p>
          <a:p>
            <a:pPr>
              <a:lnSpc>
                <a:spcPct val="100000"/>
              </a:lnSpc>
              <a:buFont typeface="Wingdings 2" charset="2"/>
              <a:buChar char=""/>
            </a:pPr>
            <a:r>
              <a:rPr lang="en-US" sz="2000">
                <a:solidFill>
                  <a:srgbClr val="4e3b30"/>
                </a:solidFill>
                <a:latin typeface="Franklin Gothic Medium"/>
              </a:rPr>
              <a:t>After his death, all soldiers took a new oath of </a:t>
            </a:r>
            <a:r>
              <a:rPr b="1" lang="en-US" sz="2000">
                <a:solidFill>
                  <a:srgbClr val="4e3b30"/>
                </a:solidFill>
                <a:latin typeface="Franklin Gothic Medium"/>
              </a:rPr>
              <a:t>personal loyalty </a:t>
            </a:r>
            <a:r>
              <a:rPr lang="en-US" sz="2000">
                <a:solidFill>
                  <a:srgbClr val="4e3b30"/>
                </a:solidFill>
                <a:latin typeface="Franklin Gothic Medium"/>
              </a:rPr>
              <a:t>to their Führer.</a:t>
            </a:r>
            <a:endParaRPr/>
          </a:p>
          <a:p>
            <a:pPr>
              <a:lnSpc>
                <a:spcPct val="100000"/>
              </a:lnSpc>
            </a:pPr>
            <a:endParaRPr/>
          </a:p>
        </p:txBody>
      </p:sp>
    </p:spTree>
  </p:cSld>
  <p:timing>
    <p:tnLst>
      <p:par>
        <p:cTn id="157" dur="indefinite" restart="never" nodeType="tmRoot">
          <p:childTnLst>
            <p:seq>
              <p:cTn id="158" dur="indefinite" nodeType="mainSeq">
                <p:childTnLst>
                  <p:par>
                    <p:cTn id="159" nodeType="clickEffect" fill="hold">
                      <p:stCondLst>
                        <p:cond delay="indefinite"/>
                      </p:stCondLst>
                      <p:childTnLst>
                        <p:par>
                          <p:cTn id="160" nodeType="withEffect" fill="hold">
                            <p:stCondLst>
                              <p:cond delay="0"/>
                            </p:stCondLst>
                            <p:childTnLst>
                              <p:par>
                                <p:cTn id="161" nodeType="clickEffect" fill="hold" presetClass="entr" presetID="1">
                                  <p:stCondLst>
                                    <p:cond delay="0"/>
                                  </p:stCondLst>
                                  <p:childTnLst>
                                    <p:set>
                                      <p:cBhvr>
                                        <p:cTn id="162" dur="1" fill="hold">
                                          <p:stCondLst>
                                            <p:cond delay="0"/>
                                          </p:stCondLst>
                                        </p:cTn>
                                        <p:tgtEl>
                                          <p:spTgt spid="209">
                                            <p:txEl>
                                              <p:pRg st="0" end="64"/>
                                            </p:txEl>
                                          </p:spTgt>
                                        </p:tgtEl>
                                        <p:attrNameLst>
                                          <p:attrName>style.visibility</p:attrName>
                                        </p:attrNameLst>
                                      </p:cBhvr>
                                      <p:to>
                                        <p:strVal val="visible"/>
                                      </p:to>
                                    </p:set>
                                  </p:childTnLst>
                                </p:cTn>
                              </p:par>
                            </p:childTnLst>
                          </p:cTn>
                        </p:par>
                      </p:childTnLst>
                    </p:cTn>
                  </p:par>
                  <p:par>
                    <p:cTn id="163" nodeType="clickEffect" fill="hold">
                      <p:stCondLst>
                        <p:cond delay="indefinite"/>
                      </p:stCondLst>
                      <p:childTnLst>
                        <p:par>
                          <p:cTn id="164" nodeType="withEffect" fill="hold">
                            <p:stCondLst>
                              <p:cond delay="0"/>
                            </p:stCondLst>
                            <p:childTnLst>
                              <p:par>
                                <p:cTn id="165" nodeType="clickEffect" fill="hold" presetClass="entr" presetID="1">
                                  <p:stCondLst>
                                    <p:cond delay="0"/>
                                  </p:stCondLst>
                                  <p:childTnLst>
                                    <p:set>
                                      <p:cBhvr>
                                        <p:cTn id="166" dur="1" fill="hold">
                                          <p:stCondLst>
                                            <p:cond delay="0"/>
                                          </p:stCondLst>
                                        </p:cTn>
                                        <p:tgtEl>
                                          <p:spTgt spid="209">
                                            <p:txEl>
                                              <p:pRg st="65" end="172"/>
                                            </p:txEl>
                                          </p:spTgt>
                                        </p:tgtEl>
                                        <p:attrNameLst>
                                          <p:attrName>style.visibility</p:attrName>
                                        </p:attrNameLst>
                                      </p:cBhvr>
                                      <p:to>
                                        <p:strVal val="visible"/>
                                      </p:to>
                                    </p:set>
                                  </p:childTnLst>
                                </p:cTn>
                              </p:par>
                            </p:childTnLst>
                          </p:cTn>
                        </p:par>
                      </p:childTnLst>
                    </p:cTn>
                  </p:par>
                  <p:par>
                    <p:cTn id="167" nodeType="clickEffect" fill="hold">
                      <p:stCondLst>
                        <p:cond delay="indefinite"/>
                      </p:stCondLst>
                      <p:childTnLst>
                        <p:par>
                          <p:cTn id="168" nodeType="withEffect" fill="hold">
                            <p:stCondLst>
                              <p:cond delay="0"/>
                            </p:stCondLst>
                            <p:childTnLst>
                              <p:par>
                                <p:cTn id="169" nodeType="clickEffect" fill="hold" presetClass="entr" presetID="1">
                                  <p:stCondLst>
                                    <p:cond delay="0"/>
                                  </p:stCondLst>
                                  <p:childTnLst>
                                    <p:set>
                                      <p:cBhvr>
                                        <p:cTn id="170" dur="1" fill="hold">
                                          <p:stCondLst>
                                            <p:cond delay="0"/>
                                          </p:stCondLst>
                                        </p:cTn>
                                        <p:tgtEl>
                                          <p:spTgt spid="209">
                                            <p:txEl>
                                              <p:pRg st="173" end="205"/>
                                            </p:txEl>
                                          </p:spTgt>
                                        </p:tgtEl>
                                        <p:attrNameLst>
                                          <p:attrName>style.visibility</p:attrName>
                                        </p:attrNameLst>
                                      </p:cBhvr>
                                      <p:to>
                                        <p:strVal val="visible"/>
                                      </p:to>
                                    </p:set>
                                  </p:childTnLst>
                                </p:cTn>
                              </p:par>
                            </p:childTnLst>
                          </p:cTn>
                        </p:par>
                      </p:childTnLst>
                    </p:cTn>
                  </p:par>
                  <p:par>
                    <p:cTn id="171" nodeType="clickEffect" fill="hold">
                      <p:stCondLst>
                        <p:cond delay="indefinite"/>
                      </p:stCondLst>
                      <p:childTnLst>
                        <p:par>
                          <p:cTn id="172" nodeType="withEffect" fill="hold">
                            <p:stCondLst>
                              <p:cond delay="0"/>
                            </p:stCondLst>
                            <p:childTnLst>
                              <p:par>
                                <p:cTn id="173" nodeType="clickEffect" fill="hold" presetClass="entr" presetID="1">
                                  <p:stCondLst>
                                    <p:cond delay="0"/>
                                  </p:stCondLst>
                                  <p:childTnLst>
                                    <p:set>
                                      <p:cBhvr>
                                        <p:cTn id="174" dur="1" fill="hold">
                                          <p:stCondLst>
                                            <p:cond delay="0"/>
                                          </p:stCondLst>
                                        </p:cTn>
                                        <p:tgtEl>
                                          <p:spTgt spid="209">
                                            <p:txEl>
                                              <p:pRg st="206" end="268"/>
                                            </p:txEl>
                                          </p:spTgt>
                                        </p:tgtEl>
                                        <p:attrNameLst>
                                          <p:attrName>style.visibility</p:attrName>
                                        </p:attrNameLst>
                                      </p:cBhvr>
                                      <p:to>
                                        <p:strVal val="visible"/>
                                      </p:to>
                                    </p:set>
                                  </p:childTnLst>
                                </p:cTn>
                              </p:par>
                            </p:childTnLst>
                          </p:cTn>
                        </p:par>
                      </p:childTnLst>
                    </p:cTn>
                  </p:par>
                  <p:par>
                    <p:cTn id="175" nodeType="clickEffect" fill="hold">
                      <p:stCondLst>
                        <p:cond delay="indefinite"/>
                      </p:stCondLst>
                      <p:childTnLst>
                        <p:par>
                          <p:cTn id="176" nodeType="withEffect" fill="hold">
                            <p:stCondLst>
                              <p:cond delay="0"/>
                            </p:stCondLst>
                            <p:childTnLst>
                              <p:par>
                                <p:cTn id="177" nodeType="clickEffect" fill="hold" presetClass="entr" presetID="1">
                                  <p:stCondLst>
                                    <p:cond delay="0"/>
                                  </p:stCondLst>
                                  <p:childTnLst>
                                    <p:set>
                                      <p:cBhvr>
                                        <p:cTn id="178" dur="1" fill="hold">
                                          <p:stCondLst>
                                            <p:cond delay="0"/>
                                          </p:stCondLst>
                                        </p:cTn>
                                        <p:tgtEl>
                                          <p:spTgt spid="209">
                                            <p:txEl>
                                              <p:pRg st="269" end="35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10" name="TextShape 1"/>
          <p:cNvSpPr txBox="1"/>
          <p:nvPr/>
        </p:nvSpPr>
        <p:spPr>
          <a:xfrm>
            <a:off x="380880" y="355680"/>
            <a:ext cx="8381520" cy="1053720"/>
          </a:xfrm>
          <a:prstGeom prst="rect">
            <a:avLst/>
          </a:prstGeom>
        </p:spPr>
        <p:txBody>
          <a:bodyPr anchor="ctr"/>
          <a:p>
            <a:pPr>
              <a:lnSpc>
                <a:spcPct val="100000"/>
              </a:lnSpc>
            </a:pPr>
            <a:r>
              <a:rPr lang="en-US" sz="3200">
                <a:solidFill>
                  <a:srgbClr val="ffffff"/>
                </a:solidFill>
                <a:latin typeface="Franklin Gothic Medium"/>
              </a:rPr>
              <a:t>Importantly</a:t>
            </a:r>
            <a:endParaRPr/>
          </a:p>
        </p:txBody>
      </p:sp>
      <p:sp>
        <p:nvSpPr>
          <p:cNvPr id="211" name="TextShape 2"/>
          <p:cNvSpPr txBox="1"/>
          <p:nvPr/>
        </p:nvSpPr>
        <p:spPr>
          <a:xfrm>
            <a:off x="515160" y="1779120"/>
            <a:ext cx="5157360" cy="4571640"/>
          </a:xfrm>
          <a:prstGeom prst="rect">
            <a:avLst/>
          </a:prstGeom>
        </p:spPr>
        <p:txBody>
          <a:bodyPr/>
          <a:p>
            <a:pPr>
              <a:lnSpc>
                <a:spcPct val="90000"/>
              </a:lnSpc>
              <a:buFont typeface="Wingdings 2" charset="2"/>
              <a:buChar char=""/>
            </a:pPr>
            <a:r>
              <a:rPr lang="en-US" sz="2400">
                <a:solidFill>
                  <a:srgbClr val="4e3b30"/>
                </a:solidFill>
                <a:latin typeface="Franklin Gothic Medium"/>
              </a:rPr>
              <a:t>Hitler had gained the </a:t>
            </a:r>
            <a:r>
              <a:rPr b="1" lang="en-US" sz="2400">
                <a:solidFill>
                  <a:srgbClr val="4e3b30"/>
                </a:solidFill>
                <a:latin typeface="Franklin Gothic Medium"/>
              </a:rPr>
              <a:t>legal acceptance</a:t>
            </a:r>
            <a:r>
              <a:rPr lang="en-US" sz="2400">
                <a:solidFill>
                  <a:srgbClr val="4e3b30"/>
                </a:solidFill>
                <a:latin typeface="Franklin Gothic Medium"/>
              </a:rPr>
              <a:t> of the murder of opponents.</a:t>
            </a:r>
            <a:endParaRPr/>
          </a:p>
          <a:p>
            <a:pPr>
              <a:lnSpc>
                <a:spcPct val="90000"/>
              </a:lnSpc>
            </a:pPr>
            <a:endParaRPr/>
          </a:p>
          <a:p>
            <a:pPr>
              <a:lnSpc>
                <a:spcPct val="90000"/>
              </a:lnSpc>
              <a:buFont typeface="Wingdings 2" charset="2"/>
              <a:buChar char=""/>
            </a:pPr>
            <a:r>
              <a:rPr lang="en-US" sz="2400">
                <a:solidFill>
                  <a:srgbClr val="4e3b30"/>
                </a:solidFill>
                <a:latin typeface="Franklin Gothic Medium"/>
              </a:rPr>
              <a:t>= intimidated future opponents and increased Hitler’s confidence and strength.</a:t>
            </a:r>
            <a:endParaRPr/>
          </a:p>
          <a:p>
            <a:pPr>
              <a:lnSpc>
                <a:spcPct val="90000"/>
              </a:lnSpc>
            </a:pPr>
            <a:endParaRPr/>
          </a:p>
          <a:p>
            <a:pPr>
              <a:lnSpc>
                <a:spcPct val="90000"/>
              </a:lnSpc>
              <a:buFont typeface="Wingdings 2" charset="2"/>
              <a:buChar char=""/>
            </a:pPr>
            <a:r>
              <a:rPr lang="en-US" sz="2400">
                <a:solidFill>
                  <a:srgbClr val="4e3b30"/>
                </a:solidFill>
                <a:latin typeface="Franklin Gothic Medium"/>
              </a:rPr>
              <a:t>Most German people accepted the view that as their Führer, Hitler would only act for the good of the nation.</a:t>
            </a:r>
            <a:endParaRPr/>
          </a:p>
        </p:txBody>
      </p:sp>
      <p:pic>
        <p:nvPicPr>
          <p:cNvPr id="212" name="Picture 2" descr=""/>
          <p:cNvPicPr/>
          <p:nvPr/>
        </p:nvPicPr>
        <p:blipFill>
          <a:blip r:embed="rId1"/>
          <a:stretch>
            <a:fillRect/>
          </a:stretch>
        </p:blipFill>
        <p:spPr>
          <a:xfrm>
            <a:off x="6286680" y="1785960"/>
            <a:ext cx="2622240" cy="3381120"/>
          </a:xfrm>
          <a:prstGeom prst="rect">
            <a:avLst/>
          </a:prstGeom>
          <a:ln>
            <a:noFill/>
          </a:ln>
        </p:spPr>
      </p:pic>
    </p:spTree>
  </p:cSld>
  <p:timing>
    <p:tnLst>
      <p:par>
        <p:cTn id="179" dur="indefinite" restart="never" nodeType="tmRoot">
          <p:childTnLst>
            <p:seq>
              <p:cTn id="180" dur="indefinite" nodeType="mainSeq">
                <p:childTnLst>
                  <p:par>
                    <p:cTn id="181" nodeType="clickEffect" fill="hold">
                      <p:stCondLst>
                        <p:cond delay="indefinite"/>
                      </p:stCondLst>
                      <p:childTnLst>
                        <p:par>
                          <p:cTn id="182" nodeType="withEffect" fill="hold">
                            <p:stCondLst>
                              <p:cond delay="0"/>
                            </p:stCondLst>
                            <p:childTnLst>
                              <p:par>
                                <p:cTn id="183" nodeType="clickEffect" fill="hold" presetClass="entr" presetID="1">
                                  <p:stCondLst>
                                    <p:cond delay="0"/>
                                  </p:stCondLst>
                                  <p:childTnLst>
                                    <p:set>
                                      <p:cBhvr>
                                        <p:cTn id="184" dur="1" fill="hold">
                                          <p:stCondLst>
                                            <p:cond delay="0"/>
                                          </p:stCondLst>
                                        </p:cTn>
                                        <p:tgtEl>
                                          <p:spTgt spid="211">
                                            <p:txEl>
                                              <p:pRg st="0" end="67"/>
                                            </p:txEl>
                                          </p:spTgt>
                                        </p:tgtEl>
                                        <p:attrNameLst>
                                          <p:attrName>style.visibility</p:attrName>
                                        </p:attrNameLst>
                                      </p:cBhvr>
                                      <p:to>
                                        <p:strVal val="visible"/>
                                      </p:to>
                                    </p:set>
                                  </p:childTnLst>
                                </p:cTn>
                              </p:par>
                            </p:childTnLst>
                          </p:cTn>
                        </p:par>
                      </p:childTnLst>
                    </p:cTn>
                  </p:par>
                  <p:par>
                    <p:cTn id="185" nodeType="clickEffect" fill="hold">
                      <p:stCondLst>
                        <p:cond delay="indefinite"/>
                      </p:stCondLst>
                      <p:childTnLst>
                        <p:par>
                          <p:cTn id="186" nodeType="withEffect" fill="hold">
                            <p:stCondLst>
                              <p:cond delay="0"/>
                            </p:stCondLst>
                            <p:childTnLst>
                              <p:par>
                                <p:cTn id="187" nodeType="clickEffect" fill="hold" presetClass="entr" presetID="1">
                                  <p:stCondLst>
                                    <p:cond delay="0"/>
                                  </p:stCondLst>
                                  <p:childTnLst>
                                    <p:set>
                                      <p:cBhvr>
                                        <p:cTn id="188" dur="1" fill="hold">
                                          <p:stCondLst>
                                            <p:cond delay="0"/>
                                          </p:stCondLst>
                                        </p:cTn>
                                        <p:tgtEl>
                                          <p:spTgt spid="211">
                                            <p:txEl>
                                              <p:pRg st="68" end="147"/>
                                            </p:txEl>
                                          </p:spTgt>
                                        </p:tgtEl>
                                        <p:attrNameLst>
                                          <p:attrName>style.visibility</p:attrName>
                                        </p:attrNameLst>
                                      </p:cBhvr>
                                      <p:to>
                                        <p:strVal val="visible"/>
                                      </p:to>
                                    </p:set>
                                  </p:childTnLst>
                                </p:cTn>
                              </p:par>
                            </p:childTnLst>
                          </p:cTn>
                        </p:par>
                      </p:childTnLst>
                    </p:cTn>
                  </p:par>
                  <p:par>
                    <p:cTn id="189" nodeType="clickEffect" fill="hold">
                      <p:stCondLst>
                        <p:cond delay="indefinite"/>
                      </p:stCondLst>
                      <p:childTnLst>
                        <p:par>
                          <p:cTn id="190" nodeType="withEffect" fill="hold">
                            <p:stCondLst>
                              <p:cond delay="0"/>
                            </p:stCondLst>
                            <p:childTnLst>
                              <p:par>
                                <p:cTn id="191" nodeType="clickEffect" fill="hold" presetClass="entr" presetID="1">
                                  <p:stCondLst>
                                    <p:cond delay="0"/>
                                  </p:stCondLst>
                                  <p:childTnLst>
                                    <p:set>
                                      <p:cBhvr>
                                        <p:cTn id="192" dur="1" fill="hold">
                                          <p:stCondLst>
                                            <p:cond delay="0"/>
                                          </p:stCondLst>
                                        </p:cTn>
                                        <p:tgtEl>
                                          <p:spTgt spid="211">
                                            <p:txEl>
                                              <p:pRg st="148" end="257"/>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13" name="CustomShape 1"/>
          <p:cNvSpPr/>
          <p:nvPr/>
        </p:nvSpPr>
        <p:spPr>
          <a:xfrm flipV="1">
            <a:off x="714240" y="4000320"/>
            <a:ext cx="2928600" cy="1213920"/>
          </a:xfrm>
          <a:prstGeom prst="bentConnector3">
            <a:avLst>
              <a:gd name="adj1" fmla="val 50000"/>
            </a:avLst>
          </a:prstGeom>
          <a:noFill/>
          <a:ln w="76320">
            <a:solidFill>
              <a:srgbClr val="000000"/>
            </a:solidFill>
            <a:round/>
          </a:ln>
        </p:spPr>
      </p:sp>
      <p:sp>
        <p:nvSpPr>
          <p:cNvPr id="214" name="CustomShape 2"/>
          <p:cNvSpPr/>
          <p:nvPr/>
        </p:nvSpPr>
        <p:spPr>
          <a:xfrm flipV="1">
            <a:off x="3571920" y="2713680"/>
            <a:ext cx="2571480" cy="1285560"/>
          </a:xfrm>
          <a:prstGeom prst="bentConnector3">
            <a:avLst>
              <a:gd name="adj1" fmla="val 50000"/>
            </a:avLst>
          </a:prstGeom>
          <a:noFill/>
          <a:ln w="76320">
            <a:solidFill>
              <a:srgbClr val="000000"/>
            </a:solidFill>
            <a:round/>
          </a:ln>
        </p:spPr>
      </p:sp>
      <p:sp>
        <p:nvSpPr>
          <p:cNvPr id="215" name="CustomShape 3"/>
          <p:cNvSpPr/>
          <p:nvPr/>
        </p:nvSpPr>
        <p:spPr>
          <a:xfrm flipV="1">
            <a:off x="5929200" y="1427760"/>
            <a:ext cx="2928600" cy="1285560"/>
          </a:xfrm>
          <a:prstGeom prst="bentConnector3">
            <a:avLst>
              <a:gd name="adj1" fmla="val 50000"/>
            </a:avLst>
          </a:prstGeom>
          <a:noFill/>
          <a:ln w="76320">
            <a:solidFill>
              <a:srgbClr val="000000"/>
            </a:solidFill>
            <a:round/>
          </a:ln>
        </p:spPr>
      </p:sp>
      <p:pic>
        <p:nvPicPr>
          <p:cNvPr id="216" name="Picture 2" descr=""/>
          <p:cNvPicPr/>
          <p:nvPr/>
        </p:nvPicPr>
        <p:blipFill>
          <a:blip r:embed="rId1"/>
          <a:stretch>
            <a:fillRect/>
          </a:stretch>
        </p:blipFill>
        <p:spPr>
          <a:xfrm>
            <a:off x="285840" y="3703680"/>
            <a:ext cx="1719000" cy="1368000"/>
          </a:xfrm>
          <a:prstGeom prst="rect">
            <a:avLst/>
          </a:prstGeom>
          <a:ln>
            <a:noFill/>
          </a:ln>
        </p:spPr>
      </p:pic>
      <p:sp>
        <p:nvSpPr>
          <p:cNvPr id="217" name="CustomShape 4"/>
          <p:cNvSpPr/>
          <p:nvPr/>
        </p:nvSpPr>
        <p:spPr>
          <a:xfrm>
            <a:off x="214200" y="1531800"/>
            <a:ext cx="2142720" cy="1736280"/>
          </a:xfrm>
          <a:prstGeom prst="rect">
            <a:avLst/>
          </a:prstGeom>
          <a:solidFill>
            <a:srgbClr val="ddc0b6"/>
          </a:solidFill>
          <a:ln>
            <a:noFill/>
          </a:ln>
        </p:spPr>
        <p:txBody>
          <a:bodyPr lIns="90000" rIns="90000" tIns="45000" bIns="45000"/>
          <a:p>
            <a:pPr>
              <a:lnSpc>
                <a:spcPct val="100000"/>
              </a:lnSpc>
            </a:pPr>
            <a:r>
              <a:rPr lang="en-GB">
                <a:solidFill>
                  <a:srgbClr val="000000"/>
                </a:solidFill>
                <a:latin typeface="Franklin Gothic Medium"/>
              </a:rPr>
              <a:t>As leader of the largest party in the Reichstag Hindenburg finally agrees to make Hitler Chancellor</a:t>
            </a:r>
            <a:endParaRPr/>
          </a:p>
        </p:txBody>
      </p:sp>
      <p:sp>
        <p:nvSpPr>
          <p:cNvPr id="218" name="CustomShape 5"/>
          <p:cNvSpPr/>
          <p:nvPr/>
        </p:nvSpPr>
        <p:spPr>
          <a:xfrm>
            <a:off x="433800" y="5357880"/>
            <a:ext cx="1513080" cy="364680"/>
          </a:xfrm>
          <a:prstGeom prst="rect">
            <a:avLst/>
          </a:prstGeom>
          <a:noFill/>
          <a:ln>
            <a:noFill/>
          </a:ln>
        </p:spPr>
        <p:txBody>
          <a:bodyPr wrap="none" lIns="90000" rIns="90000" tIns="45000" bIns="45000"/>
          <a:p>
            <a:pPr>
              <a:lnSpc>
                <a:spcPct val="100000"/>
              </a:lnSpc>
            </a:pPr>
            <a:r>
              <a:rPr lang="en-GB">
                <a:solidFill>
                  <a:srgbClr val="000000"/>
                </a:solidFill>
                <a:latin typeface="Comic Sans MS"/>
              </a:rPr>
              <a:t>30 Jan 1933</a:t>
            </a:r>
            <a:endParaRPr/>
          </a:p>
        </p:txBody>
      </p:sp>
      <p:pic>
        <p:nvPicPr>
          <p:cNvPr id="219" name="Picture 7" descr=""/>
          <p:cNvPicPr/>
          <p:nvPr/>
        </p:nvPicPr>
        <p:blipFill>
          <a:blip r:embed="rId2"/>
          <a:stretch>
            <a:fillRect/>
          </a:stretch>
        </p:blipFill>
        <p:spPr>
          <a:xfrm>
            <a:off x="2643120" y="1428840"/>
            <a:ext cx="1757160" cy="2356920"/>
          </a:xfrm>
          <a:prstGeom prst="rect">
            <a:avLst/>
          </a:prstGeom>
          <a:ln>
            <a:noFill/>
          </a:ln>
        </p:spPr>
      </p:pic>
      <p:sp>
        <p:nvSpPr>
          <p:cNvPr id="220" name="CustomShape 6"/>
          <p:cNvSpPr/>
          <p:nvPr/>
        </p:nvSpPr>
        <p:spPr>
          <a:xfrm>
            <a:off x="2286000" y="4071960"/>
            <a:ext cx="2428560" cy="1736280"/>
          </a:xfrm>
          <a:prstGeom prst="rect">
            <a:avLst/>
          </a:prstGeom>
          <a:solidFill>
            <a:srgbClr val="d3b9b3"/>
          </a:solidFill>
          <a:ln>
            <a:noFill/>
          </a:ln>
        </p:spPr>
        <p:txBody>
          <a:bodyPr lIns="90000" rIns="90000" tIns="45000" bIns="45000"/>
          <a:p>
            <a:pPr>
              <a:lnSpc>
                <a:spcPct val="100000"/>
              </a:lnSpc>
            </a:pPr>
            <a:r>
              <a:rPr lang="en-GB">
                <a:solidFill>
                  <a:srgbClr val="000000"/>
                </a:solidFill>
                <a:latin typeface="Franklin Gothic Medium"/>
              </a:rPr>
              <a:t>Reichstag Fire 27 February 1933</a:t>
            </a:r>
            <a:endParaRPr/>
          </a:p>
          <a:p>
            <a:pPr>
              <a:lnSpc>
                <a:spcPct val="100000"/>
              </a:lnSpc>
            </a:pPr>
            <a:r>
              <a:rPr lang="en-GB">
                <a:solidFill>
                  <a:srgbClr val="000000"/>
                </a:solidFill>
                <a:latin typeface="Franklin Gothic Medium"/>
              </a:rPr>
              <a:t>Hitler’s excuse to ban the Communist Party and issue the Reichstag Fire Decree</a:t>
            </a:r>
            <a:endParaRPr/>
          </a:p>
        </p:txBody>
      </p:sp>
      <p:sp>
        <p:nvSpPr>
          <p:cNvPr id="221" name="CustomShape 7"/>
          <p:cNvSpPr/>
          <p:nvPr/>
        </p:nvSpPr>
        <p:spPr>
          <a:xfrm>
            <a:off x="4929120" y="2786040"/>
            <a:ext cx="2499840" cy="2559240"/>
          </a:xfrm>
          <a:prstGeom prst="rect">
            <a:avLst/>
          </a:prstGeom>
          <a:solidFill>
            <a:srgbClr val="f3cd60"/>
          </a:solidFill>
          <a:ln>
            <a:noFill/>
          </a:ln>
        </p:spPr>
        <p:txBody>
          <a:bodyPr lIns="90000" rIns="90000" tIns="45000" bIns="45000"/>
          <a:p>
            <a:pPr>
              <a:lnSpc>
                <a:spcPct val="100000"/>
              </a:lnSpc>
            </a:pPr>
            <a:r>
              <a:rPr lang="en-GB">
                <a:solidFill>
                  <a:srgbClr val="000000"/>
                </a:solidFill>
                <a:latin typeface="Franklin Gothic Medium"/>
              </a:rPr>
              <a:t>After the elections of March 1933, the Nazi Party pass the Enabling Act on the 23</a:t>
            </a:r>
            <a:r>
              <a:rPr lang="en-GB" baseline="30000">
                <a:solidFill>
                  <a:srgbClr val="000000"/>
                </a:solidFill>
                <a:latin typeface="Franklin Gothic Medium"/>
              </a:rPr>
              <a:t>rd March. Gave Hitler and his Cabinet the ability to pass laws without needing Reichstag approval. Hitler quickly BANS all other political parties and imprisons political opponents</a:t>
            </a:r>
            <a:endParaRPr/>
          </a:p>
        </p:txBody>
      </p:sp>
      <p:pic>
        <p:nvPicPr>
          <p:cNvPr id="222" name="Picture 6" descr=""/>
          <p:cNvPicPr/>
          <p:nvPr/>
        </p:nvPicPr>
        <p:blipFill>
          <a:blip r:embed="rId3"/>
          <a:stretch>
            <a:fillRect/>
          </a:stretch>
        </p:blipFill>
        <p:spPr>
          <a:xfrm>
            <a:off x="5286240" y="1071720"/>
            <a:ext cx="1571400" cy="1571400"/>
          </a:xfrm>
          <a:prstGeom prst="rect">
            <a:avLst/>
          </a:prstGeom>
          <a:ln>
            <a:noFill/>
          </a:ln>
        </p:spPr>
      </p:pic>
      <p:pic>
        <p:nvPicPr>
          <p:cNvPr id="223" name="Picture 8" descr=""/>
          <p:cNvPicPr/>
          <p:nvPr/>
        </p:nvPicPr>
        <p:blipFill>
          <a:blip r:embed="rId4"/>
          <a:stretch>
            <a:fillRect/>
          </a:stretch>
        </p:blipFill>
        <p:spPr>
          <a:xfrm>
            <a:off x="7643880" y="214200"/>
            <a:ext cx="1142640" cy="1142640"/>
          </a:xfrm>
          <a:prstGeom prst="rect">
            <a:avLst/>
          </a:prstGeom>
          <a:ln>
            <a:noFill/>
          </a:ln>
        </p:spPr>
      </p:pic>
      <p:sp>
        <p:nvSpPr>
          <p:cNvPr id="224" name="CustomShape 8"/>
          <p:cNvSpPr/>
          <p:nvPr/>
        </p:nvSpPr>
        <p:spPr>
          <a:xfrm>
            <a:off x="7500960" y="1571760"/>
            <a:ext cx="1571400" cy="1736280"/>
          </a:xfrm>
          <a:prstGeom prst="rect">
            <a:avLst/>
          </a:prstGeom>
          <a:solidFill>
            <a:srgbClr val="f9daab"/>
          </a:solidFill>
          <a:ln>
            <a:noFill/>
          </a:ln>
        </p:spPr>
        <p:txBody>
          <a:bodyPr lIns="90000" rIns="90000" tIns="45000" bIns="45000"/>
          <a:p>
            <a:pPr>
              <a:lnSpc>
                <a:spcPct val="100000"/>
              </a:lnSpc>
            </a:pPr>
            <a:r>
              <a:rPr lang="en-GB">
                <a:solidFill>
                  <a:srgbClr val="000000"/>
                </a:solidFill>
                <a:latin typeface="Franklin Gothic Medium"/>
              </a:rPr>
              <a:t>30</a:t>
            </a:r>
            <a:r>
              <a:rPr lang="en-GB" baseline="30000">
                <a:solidFill>
                  <a:srgbClr val="000000"/>
                </a:solidFill>
                <a:latin typeface="Franklin Gothic Medium"/>
              </a:rPr>
              <a:t>th June 1934 Night of the Long Knives. Around 500 of Hitler’s opponents are murdered. Including Rohm </a:t>
            </a:r>
            <a:endParaRPr/>
          </a:p>
        </p:txBody>
      </p:sp>
      <p:sp>
        <p:nvSpPr>
          <p:cNvPr id="225" name="TextShape 9"/>
          <p:cNvSpPr txBox="1"/>
          <p:nvPr/>
        </p:nvSpPr>
        <p:spPr>
          <a:xfrm>
            <a:off x="380880" y="355680"/>
            <a:ext cx="8381520" cy="1053720"/>
          </a:xfrm>
          <a:prstGeom prst="rect">
            <a:avLst/>
          </a:prstGeom>
        </p:spPr>
        <p:txBody>
          <a:bodyPr anchor="ctr"/>
          <a:p>
            <a:pPr algn="ctr">
              <a:lnSpc>
                <a:spcPct val="100000"/>
              </a:lnSpc>
            </a:pPr>
            <a:r>
              <a:rPr lang="en-US" sz="3200">
                <a:solidFill>
                  <a:srgbClr val="ffffff"/>
                </a:solidFill>
                <a:latin typeface="Franklin Gothic Medium"/>
              </a:rPr>
              <a:t>Steps to dictatorship</a:t>
            </a:r>
            <a:endParaRPr/>
          </a:p>
        </p:txBody>
      </p:sp>
    </p:spTree>
  </p:cSld>
  <p:timing>
    <p:tnLst>
      <p:par>
        <p:cTn id="193" dur="indefinite" restart="never" nodeType="tmRoot">
          <p:childTnLst>
            <p:seq>
              <p:cTn id="194" dur="indefinite" nodeType="mainSeq">
                <p:childTnLst>
                  <p:par>
                    <p:cTn id="195" nodeType="clickEffect" fill="hold">
                      <p:stCondLst>
                        <p:cond delay="indefinite"/>
                      </p:stCondLst>
                      <p:childTnLst>
                        <p:par>
                          <p:cTn id="196" nodeType="withEffect" fill="hold">
                            <p:stCondLst>
                              <p:cond delay="0"/>
                            </p:stCondLst>
                            <p:childTnLst>
                              <p:par>
                                <p:cTn id="197" nodeType="clickEffect" fill="hold" presetClass="entr" presetID="1">
                                  <p:stCondLst>
                                    <p:cond delay="0"/>
                                  </p:stCondLst>
                                  <p:childTnLst>
                                    <p:set>
                                      <p:cBhvr>
                                        <p:cTn id="198" dur="1" fill="hold">
                                          <p:stCondLst>
                                            <p:cond delay="0"/>
                                          </p:stCondLst>
                                        </p:cTn>
                                        <p:tgtEl>
                                          <p:spTgt spid="216"/>
                                        </p:tgtEl>
                                        <p:attrNameLst>
                                          <p:attrName>style.visibility</p:attrName>
                                        </p:attrNameLst>
                                      </p:cBhvr>
                                      <p:to>
                                        <p:strVal val="visible"/>
                                      </p:to>
                                    </p:set>
                                  </p:childTnLst>
                                </p:cTn>
                              </p:par>
                              <p:par>
                                <p:cTn id="199" nodeType="withEffect" fill="hold" presetClass="entr" presetID="1">
                                  <p:stCondLst>
                                    <p:cond delay="0"/>
                                  </p:stCondLst>
                                  <p:childTnLst>
                                    <p:set>
                                      <p:cBhvr>
                                        <p:cTn id="200" dur="1" fill="hold">
                                          <p:stCondLst>
                                            <p:cond delay="0"/>
                                          </p:stCondLst>
                                        </p:cTn>
                                        <p:tgtEl>
                                          <p:spTgt spid="218"/>
                                        </p:tgtEl>
                                        <p:attrNameLst>
                                          <p:attrName>style.visibility</p:attrName>
                                        </p:attrNameLst>
                                      </p:cBhvr>
                                      <p:to>
                                        <p:strVal val="visible"/>
                                      </p:to>
                                    </p:set>
                                  </p:childTnLst>
                                </p:cTn>
                              </p:par>
                            </p:childTnLst>
                          </p:cTn>
                        </p:par>
                      </p:childTnLst>
                    </p:cTn>
                  </p:par>
                  <p:par>
                    <p:cTn id="201" nodeType="clickEffect" fill="hold">
                      <p:stCondLst>
                        <p:cond delay="indefinite"/>
                      </p:stCondLst>
                      <p:childTnLst>
                        <p:par>
                          <p:cTn id="202" nodeType="withEffect" fill="hold">
                            <p:stCondLst>
                              <p:cond delay="0"/>
                            </p:stCondLst>
                            <p:childTnLst>
                              <p:par>
                                <p:cTn id="203" nodeType="clickEffect" fill="hold" presetClass="entr" presetID="1">
                                  <p:stCondLst>
                                    <p:cond delay="0"/>
                                  </p:stCondLst>
                                  <p:childTnLst>
                                    <p:set>
                                      <p:cBhvr>
                                        <p:cTn id="204" dur="1" fill="hold">
                                          <p:stCondLst>
                                            <p:cond delay="0"/>
                                          </p:stCondLst>
                                        </p:cTn>
                                        <p:tgtEl>
                                          <p:spTgt spid="217"/>
                                        </p:tgtEl>
                                        <p:attrNameLst>
                                          <p:attrName>style.visibility</p:attrName>
                                        </p:attrNameLst>
                                      </p:cBhvr>
                                      <p:to>
                                        <p:strVal val="visible"/>
                                      </p:to>
                                    </p:set>
                                  </p:childTnLst>
                                </p:cTn>
                              </p:par>
                            </p:childTnLst>
                          </p:cTn>
                        </p:par>
                      </p:childTnLst>
                    </p:cTn>
                  </p:par>
                  <p:par>
                    <p:cTn id="205" nodeType="clickEffect" fill="hold">
                      <p:stCondLst>
                        <p:cond delay="indefinite"/>
                      </p:stCondLst>
                      <p:childTnLst>
                        <p:par>
                          <p:cTn id="206" nodeType="withEffect" fill="hold">
                            <p:stCondLst>
                              <p:cond delay="0"/>
                            </p:stCondLst>
                            <p:childTnLst>
                              <p:par>
                                <p:cTn id="207" nodeType="clickEffect" fill="hold" presetClass="entr" presetID="1">
                                  <p:stCondLst>
                                    <p:cond delay="0"/>
                                  </p:stCondLst>
                                  <p:childTnLst>
                                    <p:set>
                                      <p:cBhvr>
                                        <p:cTn id="208" dur="1" fill="hold">
                                          <p:stCondLst>
                                            <p:cond delay="0"/>
                                          </p:stCondLst>
                                        </p:cTn>
                                        <p:tgtEl>
                                          <p:spTgt spid="219"/>
                                        </p:tgtEl>
                                        <p:attrNameLst>
                                          <p:attrName>style.visibility</p:attrName>
                                        </p:attrNameLst>
                                      </p:cBhvr>
                                      <p:to>
                                        <p:strVal val="visible"/>
                                      </p:to>
                                    </p:set>
                                  </p:childTnLst>
                                </p:cTn>
                              </p:par>
                            </p:childTnLst>
                          </p:cTn>
                        </p:par>
                      </p:childTnLst>
                    </p:cTn>
                  </p:par>
                  <p:par>
                    <p:cTn id="209" nodeType="clickEffect" fill="hold">
                      <p:stCondLst>
                        <p:cond delay="indefinite"/>
                      </p:stCondLst>
                      <p:childTnLst>
                        <p:par>
                          <p:cTn id="210" nodeType="withEffect" fill="hold">
                            <p:stCondLst>
                              <p:cond delay="0"/>
                            </p:stCondLst>
                            <p:childTnLst>
                              <p:par>
                                <p:cTn id="211" nodeType="clickEffect" fill="hold" presetClass="entr" presetID="1">
                                  <p:stCondLst>
                                    <p:cond delay="0"/>
                                  </p:stCondLst>
                                  <p:childTnLst>
                                    <p:set>
                                      <p:cBhvr>
                                        <p:cTn id="212" dur="1" fill="hold">
                                          <p:stCondLst>
                                            <p:cond delay="0"/>
                                          </p:stCondLst>
                                        </p:cTn>
                                        <p:tgtEl>
                                          <p:spTgt spid="220"/>
                                        </p:tgtEl>
                                        <p:attrNameLst>
                                          <p:attrName>style.visibility</p:attrName>
                                        </p:attrNameLst>
                                      </p:cBhvr>
                                      <p:to>
                                        <p:strVal val="visible"/>
                                      </p:to>
                                    </p:set>
                                  </p:childTnLst>
                                </p:cTn>
                              </p:par>
                            </p:childTnLst>
                          </p:cTn>
                        </p:par>
                      </p:childTnLst>
                    </p:cTn>
                  </p:par>
                  <p:par>
                    <p:cTn id="213" nodeType="clickEffect" fill="hold">
                      <p:stCondLst>
                        <p:cond delay="indefinite"/>
                      </p:stCondLst>
                      <p:childTnLst>
                        <p:par>
                          <p:cTn id="214" nodeType="withEffect" fill="hold">
                            <p:stCondLst>
                              <p:cond delay="0"/>
                            </p:stCondLst>
                            <p:childTnLst>
                              <p:par>
                                <p:cTn id="215" nodeType="clickEffect" fill="hold" presetClass="entr" presetID="1">
                                  <p:stCondLst>
                                    <p:cond delay="0"/>
                                  </p:stCondLst>
                                  <p:childTnLst>
                                    <p:set>
                                      <p:cBhvr>
                                        <p:cTn id="216" dur="1" fill="hold">
                                          <p:stCondLst>
                                            <p:cond delay="0"/>
                                          </p:stCondLst>
                                        </p:cTn>
                                        <p:tgtEl>
                                          <p:spTgt spid="222"/>
                                        </p:tgtEl>
                                        <p:attrNameLst>
                                          <p:attrName>style.visibility</p:attrName>
                                        </p:attrNameLst>
                                      </p:cBhvr>
                                      <p:to>
                                        <p:strVal val="visible"/>
                                      </p:to>
                                    </p:set>
                                  </p:childTnLst>
                                </p:cTn>
                              </p:par>
                            </p:childTnLst>
                          </p:cTn>
                        </p:par>
                      </p:childTnLst>
                    </p:cTn>
                  </p:par>
                  <p:par>
                    <p:cTn id="217" nodeType="clickEffect" fill="hold">
                      <p:stCondLst>
                        <p:cond delay="indefinite"/>
                      </p:stCondLst>
                      <p:childTnLst>
                        <p:par>
                          <p:cTn id="218" nodeType="withEffect" fill="hold">
                            <p:stCondLst>
                              <p:cond delay="0"/>
                            </p:stCondLst>
                            <p:childTnLst>
                              <p:par>
                                <p:cTn id="219" nodeType="clickEffect" fill="hold" presetClass="entr" presetID="1">
                                  <p:stCondLst>
                                    <p:cond delay="0"/>
                                  </p:stCondLst>
                                  <p:childTnLst>
                                    <p:set>
                                      <p:cBhvr>
                                        <p:cTn id="220" dur="1" fill="hold">
                                          <p:stCondLst>
                                            <p:cond delay="0"/>
                                          </p:stCondLst>
                                        </p:cTn>
                                        <p:tgtEl>
                                          <p:spTgt spid="221"/>
                                        </p:tgtEl>
                                        <p:attrNameLst>
                                          <p:attrName>style.visibility</p:attrName>
                                        </p:attrNameLst>
                                      </p:cBhvr>
                                      <p:to>
                                        <p:strVal val="visible"/>
                                      </p:to>
                                    </p:set>
                                  </p:childTnLst>
                                </p:cTn>
                              </p:par>
                            </p:childTnLst>
                          </p:cTn>
                        </p:par>
                      </p:childTnLst>
                    </p:cTn>
                  </p:par>
                  <p:par>
                    <p:cTn id="221" nodeType="clickEffect" fill="hold">
                      <p:stCondLst>
                        <p:cond delay="indefinite"/>
                      </p:stCondLst>
                      <p:childTnLst>
                        <p:par>
                          <p:cTn id="222" nodeType="withEffect" fill="hold">
                            <p:stCondLst>
                              <p:cond delay="0"/>
                            </p:stCondLst>
                            <p:childTnLst>
                              <p:par>
                                <p:cTn id="223" nodeType="clickEffect" fill="hold" presetClass="entr" presetID="1">
                                  <p:stCondLst>
                                    <p:cond delay="0"/>
                                  </p:stCondLst>
                                  <p:childTnLst>
                                    <p:set>
                                      <p:cBhvr>
                                        <p:cTn id="224" dur="1" fill="hold">
                                          <p:stCondLst>
                                            <p:cond delay="0"/>
                                          </p:stCondLst>
                                        </p:cTn>
                                        <p:tgtEl>
                                          <p:spTgt spid="223"/>
                                        </p:tgtEl>
                                        <p:attrNameLst>
                                          <p:attrName>style.visibility</p:attrName>
                                        </p:attrNameLst>
                                      </p:cBhvr>
                                      <p:to>
                                        <p:strVal val="visible"/>
                                      </p:to>
                                    </p:set>
                                  </p:childTnLst>
                                </p:cTn>
                              </p:par>
                            </p:childTnLst>
                          </p:cTn>
                        </p:par>
                      </p:childTnLst>
                    </p:cTn>
                  </p:par>
                  <p:par>
                    <p:cTn id="225" nodeType="clickEffect" fill="hold">
                      <p:stCondLst>
                        <p:cond delay="indefinite"/>
                      </p:stCondLst>
                      <p:childTnLst>
                        <p:par>
                          <p:cTn id="226" nodeType="withEffect" fill="hold">
                            <p:stCondLst>
                              <p:cond delay="0"/>
                            </p:stCondLst>
                            <p:childTnLst>
                              <p:par>
                                <p:cTn id="227" nodeType="clickEffect" fill="hold" presetClass="entr" presetID="1">
                                  <p:stCondLst>
                                    <p:cond delay="0"/>
                                  </p:stCondLst>
                                  <p:childTnLst>
                                    <p:set>
                                      <p:cBhvr>
                                        <p:cTn id="228" dur="1" fill="hold">
                                          <p:stCondLst>
                                            <p:cond delay="0"/>
                                          </p:stCondLst>
                                        </p:cTn>
                                        <p:tgtEl>
                                          <p:spTgt spid="224"/>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226" name="Picture 2" descr=""/>
          <p:cNvPicPr/>
          <p:nvPr/>
        </p:nvPicPr>
        <p:blipFill>
          <a:blip r:embed="rId1"/>
          <a:stretch>
            <a:fillRect/>
          </a:stretch>
        </p:blipFill>
        <p:spPr>
          <a:xfrm>
            <a:off x="428760" y="1285920"/>
            <a:ext cx="3809520" cy="2895120"/>
          </a:xfrm>
          <a:prstGeom prst="rect">
            <a:avLst/>
          </a:prstGeom>
          <a:ln>
            <a:noFill/>
          </a:ln>
        </p:spPr>
      </p:pic>
      <p:sp>
        <p:nvSpPr>
          <p:cNvPr id="227" name="CustomShape 1"/>
          <p:cNvSpPr/>
          <p:nvPr/>
        </p:nvSpPr>
        <p:spPr>
          <a:xfrm>
            <a:off x="476280" y="4481280"/>
            <a:ext cx="3714480" cy="1553400"/>
          </a:xfrm>
          <a:prstGeom prst="rect">
            <a:avLst/>
          </a:prstGeom>
          <a:solidFill>
            <a:srgbClr val="a5644e"/>
          </a:solidFill>
          <a:ln w="47520">
            <a:solidFill>
              <a:srgbClr val="ffffff"/>
            </a:solidFill>
            <a:round/>
          </a:ln>
        </p:spPr>
        <p:txBody>
          <a:bodyPr lIns="90000" rIns="90000" tIns="45000" bIns="45000"/>
          <a:p>
            <a:pPr>
              <a:lnSpc>
                <a:spcPct val="100000"/>
              </a:lnSpc>
            </a:pPr>
            <a:r>
              <a:rPr lang="en-GB" sz="2400">
                <a:solidFill>
                  <a:srgbClr val="ffffff"/>
                </a:solidFill>
                <a:latin typeface="Franklin Gothic Medium"/>
              </a:rPr>
              <a:t>2nd August 1934</a:t>
            </a:r>
            <a:endParaRPr/>
          </a:p>
          <a:p>
            <a:pPr>
              <a:lnSpc>
                <a:spcPct val="100000"/>
              </a:lnSpc>
            </a:pPr>
            <a:r>
              <a:rPr lang="en-GB" sz="2400">
                <a:solidFill>
                  <a:srgbClr val="ffffff"/>
                </a:solidFill>
                <a:latin typeface="Franklin Gothic Medium"/>
              </a:rPr>
              <a:t>President Hindenburg dies = final barrier to total power removed</a:t>
            </a:r>
            <a:endParaRPr/>
          </a:p>
        </p:txBody>
      </p:sp>
      <p:pic>
        <p:nvPicPr>
          <p:cNvPr id="228" name="Picture 4" descr=""/>
          <p:cNvPicPr/>
          <p:nvPr/>
        </p:nvPicPr>
        <p:blipFill>
          <a:blip r:embed="rId2"/>
          <a:stretch>
            <a:fillRect/>
          </a:stretch>
        </p:blipFill>
        <p:spPr>
          <a:xfrm>
            <a:off x="5429160" y="1285920"/>
            <a:ext cx="3214440" cy="3214440"/>
          </a:xfrm>
          <a:prstGeom prst="rect">
            <a:avLst/>
          </a:prstGeom>
          <a:ln>
            <a:noFill/>
          </a:ln>
        </p:spPr>
      </p:pic>
      <p:sp>
        <p:nvSpPr>
          <p:cNvPr id="229" name="CustomShape 2"/>
          <p:cNvSpPr/>
          <p:nvPr/>
        </p:nvSpPr>
        <p:spPr>
          <a:xfrm>
            <a:off x="4357800" y="3357720"/>
            <a:ext cx="856800" cy="999720"/>
          </a:xfrm>
          <a:prstGeom prst="mathEqual">
            <a:avLst>
              <a:gd name="adj1" fmla="val 23520"/>
              <a:gd name="adj2" fmla="val 11760"/>
            </a:avLst>
          </a:prstGeom>
          <a:solidFill>
            <a:srgbClr val="d2a010"/>
          </a:solidFill>
          <a:ln w="19080">
            <a:solidFill>
              <a:srgbClr val="b17722"/>
            </a:solidFill>
            <a:round/>
          </a:ln>
        </p:spPr>
      </p:sp>
      <p:sp>
        <p:nvSpPr>
          <p:cNvPr id="230" name="CustomShape 3"/>
          <p:cNvSpPr/>
          <p:nvPr/>
        </p:nvSpPr>
        <p:spPr>
          <a:xfrm>
            <a:off x="5000760" y="4540320"/>
            <a:ext cx="4071600" cy="1553400"/>
          </a:xfrm>
          <a:prstGeom prst="rect">
            <a:avLst/>
          </a:prstGeom>
          <a:solidFill>
            <a:srgbClr val="a5644e"/>
          </a:solidFill>
          <a:ln w="47520">
            <a:solidFill>
              <a:srgbClr val="ffffff"/>
            </a:solidFill>
            <a:round/>
          </a:ln>
        </p:spPr>
        <p:txBody>
          <a:bodyPr lIns="90000" rIns="90000" tIns="45000" bIns="45000"/>
          <a:p>
            <a:pPr>
              <a:lnSpc>
                <a:spcPct val="100000"/>
              </a:lnSpc>
            </a:pPr>
            <a:r>
              <a:rPr lang="en-GB" sz="2400">
                <a:solidFill>
                  <a:srgbClr val="ffffff"/>
                </a:solidFill>
                <a:latin typeface="Franklin Gothic Medium"/>
              </a:rPr>
              <a:t>Hitler now </a:t>
            </a:r>
            <a:r>
              <a:rPr b="1" lang="en-GB" sz="2400">
                <a:solidFill>
                  <a:srgbClr val="ffffff"/>
                </a:solidFill>
                <a:latin typeface="Franklin Gothic Medium"/>
              </a:rPr>
              <a:t>Führer</a:t>
            </a:r>
            <a:r>
              <a:rPr lang="en-GB" sz="2400">
                <a:solidFill>
                  <a:srgbClr val="ffffff"/>
                </a:solidFill>
                <a:latin typeface="Franklin Gothic Medium"/>
              </a:rPr>
              <a:t> of Germany. Declares himself jointly president, chancellor and head of the army</a:t>
            </a:r>
            <a:endParaRPr/>
          </a:p>
        </p:txBody>
      </p:sp>
      <p:sp>
        <p:nvSpPr>
          <p:cNvPr id="231" name="TextShape 4"/>
          <p:cNvSpPr txBox="1"/>
          <p:nvPr/>
        </p:nvSpPr>
        <p:spPr>
          <a:xfrm>
            <a:off x="380880" y="355680"/>
            <a:ext cx="8381520" cy="1053720"/>
          </a:xfrm>
          <a:prstGeom prst="rect">
            <a:avLst/>
          </a:prstGeom>
        </p:spPr>
        <p:txBody>
          <a:bodyPr anchor="ctr"/>
          <a:p>
            <a:pPr algn="ctr">
              <a:lnSpc>
                <a:spcPct val="100000"/>
              </a:lnSpc>
            </a:pPr>
            <a:r>
              <a:rPr lang="en-US" sz="3200">
                <a:solidFill>
                  <a:srgbClr val="ffffff"/>
                </a:solidFill>
                <a:latin typeface="Franklin Gothic Medium"/>
              </a:rPr>
              <a:t>Steps to dictatorship</a:t>
            </a:r>
            <a:endParaRPr/>
          </a:p>
        </p:txBody>
      </p:sp>
    </p:spTree>
  </p:cSld>
  <p:timing>
    <p:tnLst>
      <p:par>
        <p:cTn id="229" dur="indefinite" restart="never" nodeType="tmRoot">
          <p:childTnLst>
            <p:seq>
              <p:cTn id="230" dur="indefinite" nodeType="mainSeq">
                <p:childTnLst>
                  <p:par>
                    <p:cTn id="231" nodeType="clickEffect" fill="hold">
                      <p:stCondLst>
                        <p:cond delay="indefinite"/>
                      </p:stCondLst>
                      <p:childTnLst>
                        <p:par>
                          <p:cTn id="232" nodeType="withEffect" fill="hold">
                            <p:stCondLst>
                              <p:cond delay="0"/>
                            </p:stCondLst>
                            <p:childTnLst>
                              <p:par>
                                <p:cTn id="233" nodeType="clickEffect" fill="hold" presetClass="entr" presetID="1">
                                  <p:stCondLst>
                                    <p:cond delay="0"/>
                                  </p:stCondLst>
                                  <p:childTnLst>
                                    <p:set>
                                      <p:cBhvr>
                                        <p:cTn id="234" dur="1" fill="hold">
                                          <p:stCondLst>
                                            <p:cond delay="0"/>
                                          </p:stCondLst>
                                        </p:cTn>
                                        <p:tgtEl>
                                          <p:spTgt spid="226"/>
                                        </p:tgtEl>
                                        <p:attrNameLst>
                                          <p:attrName>style.visibility</p:attrName>
                                        </p:attrNameLst>
                                      </p:cBhvr>
                                      <p:to>
                                        <p:strVal val="visible"/>
                                      </p:to>
                                    </p:set>
                                  </p:childTnLst>
                                </p:cTn>
                              </p:par>
                            </p:childTnLst>
                          </p:cTn>
                        </p:par>
                      </p:childTnLst>
                    </p:cTn>
                  </p:par>
                  <p:par>
                    <p:cTn id="235" nodeType="clickEffect" fill="hold">
                      <p:stCondLst>
                        <p:cond delay="indefinite"/>
                      </p:stCondLst>
                      <p:childTnLst>
                        <p:par>
                          <p:cTn id="236" nodeType="withEffect" fill="hold">
                            <p:stCondLst>
                              <p:cond delay="0"/>
                            </p:stCondLst>
                            <p:childTnLst>
                              <p:par>
                                <p:cTn id="237" nodeType="clickEffect" fill="hold" presetClass="entr" presetID="1">
                                  <p:stCondLst>
                                    <p:cond delay="0"/>
                                  </p:stCondLst>
                                  <p:childTnLst>
                                    <p:set>
                                      <p:cBhvr>
                                        <p:cTn id="238" dur="1" fill="hold">
                                          <p:stCondLst>
                                            <p:cond delay="0"/>
                                          </p:stCondLst>
                                        </p:cTn>
                                        <p:tgtEl>
                                          <p:spTgt spid="227"/>
                                        </p:tgtEl>
                                        <p:attrNameLst>
                                          <p:attrName>style.visibility</p:attrName>
                                        </p:attrNameLst>
                                      </p:cBhvr>
                                      <p:to>
                                        <p:strVal val="visible"/>
                                      </p:to>
                                    </p:set>
                                  </p:childTnLst>
                                </p:cTn>
                              </p:par>
                              <p:par>
                                <p:cTn id="239" nodeType="withEffect" fill="hold" presetClass="entr" presetID="1">
                                  <p:stCondLst>
                                    <p:cond delay="0"/>
                                  </p:stCondLst>
                                  <p:childTnLst>
                                    <p:set>
                                      <p:cBhvr>
                                        <p:cTn id="240" dur="1" fill="hold">
                                          <p:stCondLst>
                                            <p:cond delay="0"/>
                                          </p:stCondLst>
                                        </p:cTn>
                                        <p:tgtEl>
                                          <p:spTgt spid="229"/>
                                        </p:tgtEl>
                                        <p:attrNameLst>
                                          <p:attrName>style.visibility</p:attrName>
                                        </p:attrNameLst>
                                      </p:cBhvr>
                                      <p:to>
                                        <p:strVal val="visible"/>
                                      </p:to>
                                    </p:set>
                                  </p:childTnLst>
                                </p:cTn>
                              </p:par>
                            </p:childTnLst>
                          </p:cTn>
                        </p:par>
                      </p:childTnLst>
                    </p:cTn>
                  </p:par>
                  <p:par>
                    <p:cTn id="241" nodeType="clickEffect" fill="hold">
                      <p:stCondLst>
                        <p:cond delay="indefinite"/>
                      </p:stCondLst>
                      <p:childTnLst>
                        <p:par>
                          <p:cTn id="242" nodeType="withEffect" fill="hold">
                            <p:stCondLst>
                              <p:cond delay="0"/>
                            </p:stCondLst>
                            <p:childTnLst>
                              <p:par>
                                <p:cTn id="243" nodeType="clickEffect" fill="hold" presetClass="entr" presetID="1">
                                  <p:stCondLst>
                                    <p:cond delay="0"/>
                                  </p:stCondLst>
                                  <p:childTnLst>
                                    <p:set>
                                      <p:cBhvr>
                                        <p:cTn id="244" dur="1" fill="hold">
                                          <p:stCondLst>
                                            <p:cond delay="0"/>
                                          </p:stCondLst>
                                        </p:cTn>
                                        <p:tgtEl>
                                          <p:spTgt spid="228"/>
                                        </p:tgtEl>
                                        <p:attrNameLst>
                                          <p:attrName>style.visibility</p:attrName>
                                        </p:attrNameLst>
                                      </p:cBhvr>
                                      <p:to>
                                        <p:strVal val="visible"/>
                                      </p:to>
                                    </p:set>
                                  </p:childTnLst>
                                </p:cTn>
                              </p:par>
                              <p:par>
                                <p:cTn id="245" nodeType="withEffect" fill="hold" presetClass="entr" presetID="1">
                                  <p:stCondLst>
                                    <p:cond delay="0"/>
                                  </p:stCondLst>
                                  <p:childTnLst>
                                    <p:set>
                                      <p:cBhvr>
                                        <p:cTn id="246" dur="1" fill="hold">
                                          <p:stCondLst>
                                            <p:cond delay="0"/>
                                          </p:stCondLst>
                                        </p:cTn>
                                        <p:tgtEl>
                                          <p:spTgt spid="230"/>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5" name="TextShape 1"/>
          <p:cNvSpPr txBox="1"/>
          <p:nvPr/>
        </p:nvSpPr>
        <p:spPr>
          <a:xfrm>
            <a:off x="611640" y="188640"/>
            <a:ext cx="7772040" cy="1142640"/>
          </a:xfrm>
          <a:prstGeom prst="rect">
            <a:avLst/>
          </a:prstGeom>
        </p:spPr>
        <p:txBody>
          <a:bodyPr anchor="ctr"/>
          <a:p>
            <a:pPr>
              <a:lnSpc>
                <a:spcPct val="100000"/>
              </a:lnSpc>
            </a:pPr>
            <a:r>
              <a:rPr lang="en-US" sz="3200">
                <a:solidFill>
                  <a:srgbClr val="ffffff"/>
                </a:solidFill>
                <a:latin typeface="Franklin Gothic Medium"/>
              </a:rPr>
              <a:t>Hitler and the SA</a:t>
            </a:r>
            <a:endParaRPr/>
          </a:p>
        </p:txBody>
      </p:sp>
      <p:sp>
        <p:nvSpPr>
          <p:cNvPr id="176" name="TextShape 2"/>
          <p:cNvSpPr txBox="1"/>
          <p:nvPr/>
        </p:nvSpPr>
        <p:spPr>
          <a:xfrm>
            <a:off x="250920" y="1847160"/>
            <a:ext cx="6192360" cy="4717800"/>
          </a:xfrm>
          <a:prstGeom prst="rect">
            <a:avLst/>
          </a:prstGeom>
        </p:spPr>
        <p:txBody>
          <a:bodyPr/>
          <a:p>
            <a:pPr>
              <a:lnSpc>
                <a:spcPct val="80000"/>
              </a:lnSpc>
              <a:buFont typeface="Wingdings 2" charset="2"/>
              <a:buChar char=""/>
            </a:pPr>
            <a:r>
              <a:rPr lang="en-US" sz="2400">
                <a:solidFill>
                  <a:srgbClr val="4e3b30"/>
                </a:solidFill>
                <a:latin typeface="Franklin Gothic Medium"/>
              </a:rPr>
              <a:t>Hitler now had </a:t>
            </a:r>
            <a:r>
              <a:rPr b="1" lang="en-US" sz="2400" u="sng">
                <a:solidFill>
                  <a:srgbClr val="4e3b30"/>
                </a:solidFill>
                <a:latin typeface="Franklin Gothic Medium"/>
              </a:rPr>
              <a:t>total political power.</a:t>
            </a:r>
            <a:endParaRPr/>
          </a:p>
          <a:p>
            <a:pPr>
              <a:lnSpc>
                <a:spcPct val="80000"/>
              </a:lnSpc>
            </a:pPr>
            <a:endParaRPr/>
          </a:p>
          <a:p>
            <a:pPr>
              <a:lnSpc>
                <a:spcPct val="80000"/>
              </a:lnSpc>
              <a:buFont typeface="Wingdings 2" charset="2"/>
              <a:buChar char=""/>
            </a:pPr>
            <a:r>
              <a:rPr lang="en-US" sz="2400">
                <a:solidFill>
                  <a:srgbClr val="4e3b30"/>
                </a:solidFill>
                <a:latin typeface="Franklin Gothic Medium"/>
              </a:rPr>
              <a:t>However, he feared the power of the regular army.</a:t>
            </a:r>
            <a:endParaRPr/>
          </a:p>
          <a:p>
            <a:pPr>
              <a:lnSpc>
                <a:spcPct val="80000"/>
              </a:lnSpc>
            </a:pPr>
            <a:endParaRPr/>
          </a:p>
          <a:p>
            <a:pPr>
              <a:lnSpc>
                <a:spcPct val="80000"/>
              </a:lnSpc>
              <a:buFont typeface="Wingdings 2" charset="2"/>
              <a:buChar char=""/>
            </a:pPr>
            <a:r>
              <a:rPr lang="en-US" sz="2400">
                <a:solidFill>
                  <a:srgbClr val="4e3b30"/>
                </a:solidFill>
                <a:latin typeface="Franklin Gothic Medium"/>
              </a:rPr>
              <a:t>Röhm (leader of the SA) planned to merge the regular army with the SA = </a:t>
            </a:r>
            <a:r>
              <a:rPr b="1" lang="en-US" sz="2400">
                <a:solidFill>
                  <a:srgbClr val="4e3b30"/>
                </a:solidFill>
                <a:latin typeface="Franklin Gothic Medium"/>
              </a:rPr>
              <a:t>all Germany’s soldiers under his control.</a:t>
            </a:r>
            <a:endParaRPr/>
          </a:p>
          <a:p>
            <a:pPr>
              <a:lnSpc>
                <a:spcPct val="80000"/>
              </a:lnSpc>
            </a:pPr>
            <a:endParaRPr/>
          </a:p>
          <a:p>
            <a:pPr>
              <a:lnSpc>
                <a:spcPct val="80000"/>
              </a:lnSpc>
              <a:buFont typeface="Wingdings 2" charset="2"/>
              <a:buChar char=""/>
            </a:pPr>
            <a:r>
              <a:rPr lang="en-US" sz="2400">
                <a:solidFill>
                  <a:srgbClr val="4e3b30"/>
                </a:solidFill>
                <a:latin typeface="Franklin Gothic Medium"/>
              </a:rPr>
              <a:t>Hitler was afraid that Röhm was becoming too powerful.</a:t>
            </a:r>
            <a:endParaRPr/>
          </a:p>
          <a:p>
            <a:pPr>
              <a:lnSpc>
                <a:spcPct val="80000"/>
              </a:lnSpc>
            </a:pPr>
            <a:endParaRPr/>
          </a:p>
          <a:p>
            <a:pPr>
              <a:lnSpc>
                <a:spcPct val="80000"/>
              </a:lnSpc>
              <a:buFont typeface="Wingdings 2" charset="2"/>
              <a:buChar char=""/>
            </a:pPr>
            <a:r>
              <a:rPr lang="en-US" sz="2400">
                <a:solidFill>
                  <a:srgbClr val="4e3b30"/>
                </a:solidFill>
                <a:latin typeface="Franklin Gothic Medium"/>
              </a:rPr>
              <a:t>He was also worried that army leaders might try to lead a revolution against the Nazis.</a:t>
            </a:r>
            <a:endParaRPr/>
          </a:p>
        </p:txBody>
      </p:sp>
      <p:pic>
        <p:nvPicPr>
          <p:cNvPr id="177" name="Picture 4" descr=""/>
          <p:cNvPicPr/>
          <p:nvPr/>
        </p:nvPicPr>
        <p:blipFill>
          <a:blip r:embed="rId1"/>
          <a:stretch>
            <a:fillRect/>
          </a:stretch>
        </p:blipFill>
        <p:spPr>
          <a:xfrm>
            <a:off x="6387480" y="2242800"/>
            <a:ext cx="2437920" cy="3504960"/>
          </a:xfrm>
          <a:prstGeom prst="rect">
            <a:avLst/>
          </a:prstGeom>
          <a:ln>
            <a:noFill/>
          </a:ln>
        </p:spPr>
      </p:pic>
      <p:sp>
        <p:nvSpPr>
          <p:cNvPr id="178" name="CustomShape 3"/>
          <p:cNvSpPr/>
          <p:nvPr/>
        </p:nvSpPr>
        <p:spPr>
          <a:xfrm>
            <a:off x="7229520" y="6005880"/>
            <a:ext cx="770760" cy="364680"/>
          </a:xfrm>
          <a:prstGeom prst="rect">
            <a:avLst/>
          </a:prstGeom>
          <a:solidFill>
            <a:srgbClr val="ffffff"/>
          </a:solidFill>
          <a:ln w="19080">
            <a:solidFill>
              <a:srgbClr val="a5644e"/>
            </a:solidFill>
            <a:round/>
          </a:ln>
        </p:spPr>
        <p:txBody>
          <a:bodyPr wrap="none" lIns="90000" rIns="90000" tIns="45000" bIns="45000"/>
          <a:p>
            <a:pPr>
              <a:lnSpc>
                <a:spcPct val="100000"/>
              </a:lnSpc>
            </a:pPr>
            <a:r>
              <a:rPr lang="en-GB">
                <a:solidFill>
                  <a:srgbClr val="000000"/>
                </a:solidFill>
                <a:latin typeface="Franklin Gothic Medium"/>
              </a:rPr>
              <a:t>Röhm</a:t>
            </a:r>
            <a:endParaRPr/>
          </a:p>
        </p:txBody>
      </p:sp>
    </p:spTree>
  </p:cSld>
  <p:timing>
    <p:tnLst>
      <p:par>
        <p:cTn id="3" dur="indefinite" restart="never" nodeType="tmRoot">
          <p:childTnLst>
            <p:seq>
              <p:cTn id="4" dur="indefinite" nodeType="mainSeq">
                <p:childTnLst>
                  <p:par>
                    <p:cTn id="5" nodeType="clickEffect" fill="hold">
                      <p:stCondLst>
                        <p:cond delay="indefinite"/>
                      </p:stCondLst>
                      <p:childTnLst>
                        <p:par>
                          <p:cTn id="6" nodeType="withEffect" fill="hold">
                            <p:stCondLst>
                              <p:cond delay="0"/>
                            </p:stCondLst>
                            <p:childTnLst>
                              <p:par>
                                <p:cTn id="7" nodeType="clickEffect" fill="hold" presetClass="entr" presetID="1">
                                  <p:stCondLst>
                                    <p:cond delay="0"/>
                                  </p:stCondLst>
                                  <p:childTnLst>
                                    <p:set>
                                      <p:cBhvr>
                                        <p:cTn id="8" dur="1" fill="hold">
                                          <p:stCondLst>
                                            <p:cond delay="0"/>
                                          </p:stCondLst>
                                        </p:cTn>
                                        <p:tgtEl>
                                          <p:spTgt spid="176">
                                            <p:txEl>
                                              <p:pRg st="0" end="38"/>
                                            </p:txEl>
                                          </p:spTgt>
                                        </p:tgtEl>
                                        <p:attrNameLst>
                                          <p:attrName>style.visibility</p:attrName>
                                        </p:attrNameLst>
                                      </p:cBhvr>
                                      <p:to>
                                        <p:strVal val="visible"/>
                                      </p:to>
                                    </p:set>
                                  </p:childTnLst>
                                </p:cTn>
                              </p:par>
                            </p:childTnLst>
                          </p:cTn>
                        </p:par>
                      </p:childTnLst>
                    </p:cTn>
                  </p:par>
                  <p:par>
                    <p:cTn id="9" nodeType="clickEffect" fill="hold">
                      <p:stCondLst>
                        <p:cond delay="indefinite"/>
                      </p:stCondLst>
                      <p:childTnLst>
                        <p:par>
                          <p:cTn id="10" nodeType="withEffect" fill="hold">
                            <p:stCondLst>
                              <p:cond delay="0"/>
                            </p:stCondLst>
                            <p:childTnLst>
                              <p:par>
                                <p:cTn id="11" nodeType="clickEffect" fill="hold" presetClass="entr" presetID="1">
                                  <p:stCondLst>
                                    <p:cond delay="0"/>
                                  </p:stCondLst>
                                  <p:childTnLst>
                                    <p:set>
                                      <p:cBhvr>
                                        <p:cTn id="12" dur="1" fill="hold">
                                          <p:stCondLst>
                                            <p:cond delay="0"/>
                                          </p:stCondLst>
                                        </p:cTn>
                                        <p:tgtEl>
                                          <p:spTgt spid="176">
                                            <p:txEl>
                                              <p:pRg st="39" end="89"/>
                                            </p:txEl>
                                          </p:spTgt>
                                        </p:tgtEl>
                                        <p:attrNameLst>
                                          <p:attrName>style.visibility</p:attrName>
                                        </p:attrNameLst>
                                      </p:cBhvr>
                                      <p:to>
                                        <p:strVal val="visible"/>
                                      </p:to>
                                    </p:set>
                                  </p:childTnLst>
                                </p:cTn>
                              </p:par>
                            </p:childTnLst>
                          </p:cTn>
                        </p:par>
                      </p:childTnLst>
                    </p:cTn>
                  </p:par>
                  <p:par>
                    <p:cTn id="13" nodeType="clickEffect" fill="hold">
                      <p:stCondLst>
                        <p:cond delay="indefinite"/>
                      </p:stCondLst>
                      <p:childTnLst>
                        <p:par>
                          <p:cTn id="14" nodeType="withEffect" fill="hold">
                            <p:stCondLst>
                              <p:cond delay="0"/>
                            </p:stCondLst>
                            <p:childTnLst>
                              <p:par>
                                <p:cTn id="15" nodeType="clickEffect" fill="hold" presetClass="entr" presetID="1">
                                  <p:stCondLst>
                                    <p:cond delay="0"/>
                                  </p:stCondLst>
                                  <p:childTnLst>
                                    <p:set>
                                      <p:cBhvr>
                                        <p:cTn id="16" dur="1" fill="hold">
                                          <p:stCondLst>
                                            <p:cond delay="0"/>
                                          </p:stCondLst>
                                        </p:cTn>
                                        <p:tgtEl>
                                          <p:spTgt spid="176">
                                            <p:txEl>
                                              <p:pRg st="90" end="204"/>
                                            </p:txEl>
                                          </p:spTgt>
                                        </p:tgtEl>
                                        <p:attrNameLst>
                                          <p:attrName>style.visibility</p:attrName>
                                        </p:attrNameLst>
                                      </p:cBhvr>
                                      <p:to>
                                        <p:strVal val="visible"/>
                                      </p:to>
                                    </p:set>
                                  </p:childTnLst>
                                </p:cTn>
                              </p:par>
                            </p:childTnLst>
                          </p:cTn>
                        </p:par>
                      </p:childTnLst>
                    </p:cTn>
                  </p:par>
                  <p:par>
                    <p:cTn id="17" nodeType="clickEffect" fill="hold">
                      <p:stCondLst>
                        <p:cond delay="indefinite"/>
                      </p:stCondLst>
                      <p:childTnLst>
                        <p:par>
                          <p:cTn id="18" nodeType="withEffect" fill="hold">
                            <p:stCondLst>
                              <p:cond delay="0"/>
                            </p:stCondLst>
                            <p:childTnLst>
                              <p:par>
                                <p:cTn id="19" nodeType="clickEffect" fill="hold" presetClass="entr" presetID="1">
                                  <p:stCondLst>
                                    <p:cond delay="0"/>
                                  </p:stCondLst>
                                  <p:childTnLst>
                                    <p:set>
                                      <p:cBhvr>
                                        <p:cTn id="20" dur="1" fill="hold">
                                          <p:stCondLst>
                                            <p:cond delay="0"/>
                                          </p:stCondLst>
                                        </p:cTn>
                                        <p:tgtEl>
                                          <p:spTgt spid="176">
                                            <p:txEl>
                                              <p:pRg st="205" end="260"/>
                                            </p:txEl>
                                          </p:spTgt>
                                        </p:tgtEl>
                                        <p:attrNameLst>
                                          <p:attrName>style.visibility</p:attrName>
                                        </p:attrNameLst>
                                      </p:cBhvr>
                                      <p:to>
                                        <p:strVal val="visible"/>
                                      </p:to>
                                    </p:set>
                                  </p:childTnLst>
                                </p:cTn>
                              </p:par>
                            </p:childTnLst>
                          </p:cTn>
                        </p:par>
                      </p:childTnLst>
                    </p:cTn>
                  </p:par>
                  <p:par>
                    <p:cTn id="21" nodeType="clickEffect" fill="hold">
                      <p:stCondLst>
                        <p:cond delay="indefinite"/>
                      </p:stCondLst>
                      <p:childTnLst>
                        <p:par>
                          <p:cTn id="22" nodeType="withEffect" fill="hold">
                            <p:stCondLst>
                              <p:cond delay="0"/>
                            </p:stCondLst>
                            <p:childTnLst>
                              <p:par>
                                <p:cTn id="23" nodeType="clickEffect" fill="hold" presetClass="entr" presetID="1">
                                  <p:stCondLst>
                                    <p:cond delay="0"/>
                                  </p:stCondLst>
                                  <p:childTnLst>
                                    <p:set>
                                      <p:cBhvr>
                                        <p:cTn id="24" dur="1" fill="hold">
                                          <p:stCondLst>
                                            <p:cond delay="0"/>
                                          </p:stCondLst>
                                        </p:cTn>
                                        <p:tgtEl>
                                          <p:spTgt spid="176">
                                            <p:txEl>
                                              <p:pRg st="261" end="349"/>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9" name="TextShape 1"/>
          <p:cNvSpPr txBox="1"/>
          <p:nvPr/>
        </p:nvSpPr>
        <p:spPr>
          <a:xfrm>
            <a:off x="380880" y="355680"/>
            <a:ext cx="8381520" cy="1053720"/>
          </a:xfrm>
          <a:prstGeom prst="rect">
            <a:avLst/>
          </a:prstGeom>
        </p:spPr>
        <p:txBody>
          <a:bodyPr anchor="ctr"/>
          <a:p>
            <a:pPr>
              <a:lnSpc>
                <a:spcPct val="100000"/>
              </a:lnSpc>
            </a:pPr>
            <a:r>
              <a:rPr lang="en-US" sz="3200">
                <a:solidFill>
                  <a:srgbClr val="ffffff"/>
                </a:solidFill>
                <a:latin typeface="Franklin Gothic Medium"/>
              </a:rPr>
              <a:t>The Night of the Long Knives</a:t>
            </a:r>
            <a:endParaRPr/>
          </a:p>
        </p:txBody>
      </p:sp>
      <p:sp>
        <p:nvSpPr>
          <p:cNvPr id="180" name="TextShape 2"/>
          <p:cNvSpPr txBox="1"/>
          <p:nvPr/>
        </p:nvSpPr>
        <p:spPr>
          <a:xfrm>
            <a:off x="611640" y="1628640"/>
            <a:ext cx="5582880" cy="4571640"/>
          </a:xfrm>
          <a:prstGeom prst="rect">
            <a:avLst/>
          </a:prstGeom>
        </p:spPr>
        <p:txBody>
          <a:bodyPr/>
          <a:p>
            <a:pPr>
              <a:lnSpc>
                <a:spcPct val="100000"/>
              </a:lnSpc>
              <a:buFont typeface="Wingdings 2" charset="2"/>
              <a:buChar char=""/>
            </a:pPr>
            <a:r>
              <a:rPr lang="en-US" sz="3200">
                <a:solidFill>
                  <a:srgbClr val="4e3b30"/>
                </a:solidFill>
                <a:latin typeface="Franklin Gothic Medium"/>
              </a:rPr>
              <a:t>On </a:t>
            </a:r>
            <a:r>
              <a:rPr b="1" lang="en-US" sz="3200">
                <a:solidFill>
                  <a:srgbClr val="4e3b30"/>
                </a:solidFill>
                <a:latin typeface="Franklin Gothic Medium"/>
              </a:rPr>
              <a:t>30 June 1934</a:t>
            </a:r>
            <a:r>
              <a:rPr lang="en-US" sz="3200">
                <a:solidFill>
                  <a:srgbClr val="4e3b30"/>
                </a:solidFill>
                <a:latin typeface="Franklin Gothic Medium"/>
              </a:rPr>
              <a:t>, Hitler ‘removed the problem’ of the SA.</a:t>
            </a:r>
            <a:endParaRPr/>
          </a:p>
          <a:p>
            <a:pPr>
              <a:lnSpc>
                <a:spcPct val="100000"/>
              </a:lnSpc>
            </a:pPr>
            <a:endParaRPr/>
          </a:p>
          <a:p>
            <a:pPr>
              <a:lnSpc>
                <a:spcPct val="100000"/>
              </a:lnSpc>
              <a:buFont typeface="Wingdings 2" charset="2"/>
              <a:buChar char=""/>
            </a:pPr>
            <a:r>
              <a:rPr lang="en-US" sz="3200">
                <a:solidFill>
                  <a:srgbClr val="4e3b30"/>
                </a:solidFill>
                <a:latin typeface="Franklin Gothic Medium"/>
              </a:rPr>
              <a:t> </a:t>
            </a:r>
            <a:r>
              <a:rPr lang="en-US" sz="3200">
                <a:solidFill>
                  <a:srgbClr val="4e3b30"/>
                </a:solidFill>
                <a:latin typeface="Franklin Gothic Medium"/>
              </a:rPr>
              <a:t>= the most dramatic and most significant single event during the establishment of Hitler’s supremacy.</a:t>
            </a:r>
            <a:endParaRPr/>
          </a:p>
        </p:txBody>
      </p:sp>
      <p:pic>
        <p:nvPicPr>
          <p:cNvPr id="181" name="Picture 2" descr=""/>
          <p:cNvPicPr/>
          <p:nvPr/>
        </p:nvPicPr>
        <p:blipFill>
          <a:blip r:embed="rId1"/>
          <a:stretch>
            <a:fillRect/>
          </a:stretch>
        </p:blipFill>
        <p:spPr>
          <a:xfrm>
            <a:off x="6430680" y="2846160"/>
            <a:ext cx="2136960" cy="2136960"/>
          </a:xfrm>
          <a:prstGeom prst="rect">
            <a:avLst/>
          </a:prstGeom>
          <a:ln>
            <a:noFill/>
          </a:ln>
        </p:spPr>
      </p:pic>
    </p:spTree>
  </p:cSld>
  <p:timing>
    <p:tnLst>
      <p:par>
        <p:cTn id="25" dur="indefinite" restart="never" nodeType="tmRoot">
          <p:childTnLst>
            <p:seq>
              <p:cTn id="26" dur="indefinite" nodeType="mainSeq">
                <p:childTnLst>
                  <p:par>
                    <p:cTn id="27" nodeType="clickEffect" fill="hold">
                      <p:stCondLst>
                        <p:cond delay="indefinite"/>
                      </p:stCondLst>
                      <p:childTnLst>
                        <p:par>
                          <p:cTn id="28" nodeType="withEffect" fill="hold">
                            <p:stCondLst>
                              <p:cond delay="0"/>
                            </p:stCondLst>
                            <p:childTnLst>
                              <p:par>
                                <p:cTn id="29" nodeType="clickEffect" fill="hold" presetClass="entr" presetID="1">
                                  <p:stCondLst>
                                    <p:cond delay="0"/>
                                  </p:stCondLst>
                                  <p:childTnLst>
                                    <p:set>
                                      <p:cBhvr>
                                        <p:cTn id="30" dur="1" fill="hold">
                                          <p:stCondLst>
                                            <p:cond delay="0"/>
                                          </p:stCondLst>
                                        </p:cTn>
                                        <p:tgtEl>
                                          <p:spTgt spid="180">
                                            <p:txEl>
                                              <p:pRg st="0" end="57"/>
                                            </p:txEl>
                                          </p:spTgt>
                                        </p:tgtEl>
                                        <p:attrNameLst>
                                          <p:attrName>style.visibility</p:attrName>
                                        </p:attrNameLst>
                                      </p:cBhvr>
                                      <p:to>
                                        <p:strVal val="visible"/>
                                      </p:to>
                                    </p:set>
                                  </p:childTnLst>
                                </p:cTn>
                              </p:par>
                            </p:childTnLst>
                          </p:cTn>
                        </p:par>
                      </p:childTnLst>
                    </p:cTn>
                  </p:par>
                  <p:par>
                    <p:cTn id="31" nodeType="clickEffect" fill="hold">
                      <p:stCondLst>
                        <p:cond delay="indefinite"/>
                      </p:stCondLst>
                      <p:childTnLst>
                        <p:par>
                          <p:cTn id="32" nodeType="withEffect" fill="hold">
                            <p:stCondLst>
                              <p:cond delay="0"/>
                            </p:stCondLst>
                            <p:childTnLst>
                              <p:par>
                                <p:cTn id="33" nodeType="clickEffect" fill="hold" presetClass="entr" presetID="1">
                                  <p:stCondLst>
                                    <p:cond delay="0"/>
                                  </p:stCondLst>
                                  <p:childTnLst>
                                    <p:set>
                                      <p:cBhvr>
                                        <p:cTn id="34" dur="1" fill="hold">
                                          <p:stCondLst>
                                            <p:cond delay="0"/>
                                          </p:stCondLst>
                                        </p:cTn>
                                        <p:tgtEl>
                                          <p:spTgt spid="180">
                                            <p:txEl>
                                              <p:pRg st="58" end="161"/>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2" name="TextShape 1"/>
          <p:cNvSpPr txBox="1"/>
          <p:nvPr/>
        </p:nvSpPr>
        <p:spPr>
          <a:xfrm>
            <a:off x="380880" y="355680"/>
            <a:ext cx="8381520" cy="1053720"/>
          </a:xfrm>
          <a:prstGeom prst="rect">
            <a:avLst/>
          </a:prstGeom>
        </p:spPr>
        <p:txBody>
          <a:bodyPr anchor="ctr"/>
          <a:p>
            <a:pPr>
              <a:lnSpc>
                <a:spcPct val="100000"/>
              </a:lnSpc>
            </a:pPr>
            <a:r>
              <a:rPr lang="en-US" sz="3200">
                <a:solidFill>
                  <a:srgbClr val="ffffff"/>
                </a:solidFill>
                <a:latin typeface="Franklin Gothic Medium"/>
              </a:rPr>
              <a:t>Victims?</a:t>
            </a:r>
            <a:endParaRPr/>
          </a:p>
        </p:txBody>
      </p:sp>
      <p:sp>
        <p:nvSpPr>
          <p:cNvPr id="183" name="TextShape 2"/>
          <p:cNvSpPr txBox="1"/>
          <p:nvPr/>
        </p:nvSpPr>
        <p:spPr>
          <a:xfrm>
            <a:off x="179640" y="1615320"/>
            <a:ext cx="6463800" cy="4571640"/>
          </a:xfrm>
          <a:prstGeom prst="rect">
            <a:avLst/>
          </a:prstGeom>
        </p:spPr>
        <p:txBody>
          <a:bodyPr/>
          <a:p>
            <a:pPr>
              <a:lnSpc>
                <a:spcPct val="90000"/>
              </a:lnSpc>
              <a:buFont typeface="Wingdings 2" charset="2"/>
              <a:buChar char=""/>
            </a:pPr>
            <a:r>
              <a:rPr lang="en-US" sz="2400">
                <a:solidFill>
                  <a:srgbClr val="4e3b30"/>
                </a:solidFill>
                <a:latin typeface="Franklin Gothic Medium"/>
              </a:rPr>
              <a:t>The main victims were the </a:t>
            </a:r>
            <a:r>
              <a:rPr b="1" lang="en-US" sz="2400">
                <a:solidFill>
                  <a:srgbClr val="4e3b30"/>
                </a:solidFill>
                <a:latin typeface="Franklin Gothic Medium"/>
              </a:rPr>
              <a:t>leaders of the SA.</a:t>
            </a:r>
            <a:endParaRPr/>
          </a:p>
          <a:p>
            <a:pPr>
              <a:lnSpc>
                <a:spcPct val="90000"/>
              </a:lnSpc>
            </a:pPr>
            <a:endParaRPr/>
          </a:p>
          <a:p>
            <a:pPr>
              <a:lnSpc>
                <a:spcPct val="90000"/>
              </a:lnSpc>
              <a:buFont typeface="Wingdings 2" charset="2"/>
              <a:buChar char=""/>
            </a:pPr>
            <a:r>
              <a:rPr lang="en-US" sz="2400">
                <a:solidFill>
                  <a:srgbClr val="4e3b30"/>
                </a:solidFill>
                <a:latin typeface="Franklin Gothic Medium"/>
              </a:rPr>
              <a:t>Now Hitler had power, he was in less need of these potentially dangerous troops.</a:t>
            </a:r>
            <a:endParaRPr/>
          </a:p>
          <a:p>
            <a:pPr>
              <a:lnSpc>
                <a:spcPct val="90000"/>
              </a:lnSpc>
            </a:pPr>
            <a:endParaRPr/>
          </a:p>
          <a:p>
            <a:pPr>
              <a:lnSpc>
                <a:spcPct val="90000"/>
              </a:lnSpc>
              <a:buFont typeface="Wingdings 2" charset="2"/>
              <a:buChar char=""/>
            </a:pPr>
            <a:r>
              <a:rPr lang="en-US" sz="2400">
                <a:solidFill>
                  <a:srgbClr val="4e3b30"/>
                </a:solidFill>
                <a:latin typeface="Franklin Gothic Medium"/>
              </a:rPr>
              <a:t>Dazed SA leaders were woken up, dragged from their beds, taken to Nazi HQ and gunned down.</a:t>
            </a:r>
            <a:endParaRPr/>
          </a:p>
          <a:p>
            <a:pPr>
              <a:lnSpc>
                <a:spcPct val="90000"/>
              </a:lnSpc>
            </a:pPr>
            <a:endParaRPr/>
          </a:p>
          <a:p>
            <a:pPr>
              <a:lnSpc>
                <a:spcPct val="90000"/>
              </a:lnSpc>
              <a:buFont typeface="Wingdings 2" charset="2"/>
              <a:buChar char=""/>
            </a:pPr>
            <a:r>
              <a:rPr lang="en-US" sz="2400">
                <a:solidFill>
                  <a:srgbClr val="4e3b30"/>
                </a:solidFill>
                <a:latin typeface="Franklin Gothic Medium"/>
              </a:rPr>
              <a:t>At the same time, in Berlin and other cities, the </a:t>
            </a:r>
            <a:r>
              <a:rPr b="1" lang="en-US" sz="2400">
                <a:solidFill>
                  <a:srgbClr val="4e3b30"/>
                </a:solidFill>
                <a:latin typeface="Franklin Gothic Medium"/>
              </a:rPr>
              <a:t>SS </a:t>
            </a:r>
            <a:r>
              <a:rPr lang="en-US" sz="2400">
                <a:solidFill>
                  <a:srgbClr val="4e3b30"/>
                </a:solidFill>
                <a:latin typeface="Franklin Gothic Medium"/>
              </a:rPr>
              <a:t>(Schutzstaffel) moved on other potential threats to Hitler.</a:t>
            </a:r>
            <a:endParaRPr/>
          </a:p>
        </p:txBody>
      </p:sp>
      <p:pic>
        <p:nvPicPr>
          <p:cNvPr id="184" name="Picture 2" descr=""/>
          <p:cNvPicPr/>
          <p:nvPr/>
        </p:nvPicPr>
        <p:blipFill>
          <a:blip r:embed="rId1"/>
          <a:stretch>
            <a:fillRect/>
          </a:stretch>
        </p:blipFill>
        <p:spPr>
          <a:xfrm>
            <a:off x="6687360" y="1857240"/>
            <a:ext cx="2204640" cy="3138120"/>
          </a:xfrm>
          <a:prstGeom prst="rect">
            <a:avLst/>
          </a:prstGeom>
          <a:ln>
            <a:noFill/>
          </a:ln>
        </p:spPr>
      </p:pic>
      <p:sp>
        <p:nvSpPr>
          <p:cNvPr id="185" name="CustomShape 3"/>
          <p:cNvSpPr/>
          <p:nvPr/>
        </p:nvSpPr>
        <p:spPr>
          <a:xfrm>
            <a:off x="6715080" y="5214960"/>
            <a:ext cx="1999800" cy="639000"/>
          </a:xfrm>
          <a:prstGeom prst="rect">
            <a:avLst/>
          </a:prstGeom>
          <a:solidFill>
            <a:srgbClr val="f8e19f"/>
          </a:solidFill>
          <a:ln>
            <a:noFill/>
          </a:ln>
        </p:spPr>
        <p:txBody>
          <a:bodyPr lIns="90000" rIns="90000" tIns="45000" bIns="45000"/>
          <a:p>
            <a:pPr>
              <a:lnSpc>
                <a:spcPct val="100000"/>
              </a:lnSpc>
            </a:pPr>
            <a:r>
              <a:rPr lang="en-GB">
                <a:solidFill>
                  <a:srgbClr val="000000"/>
                </a:solidFill>
                <a:latin typeface="Franklin Gothic Medium"/>
              </a:rPr>
              <a:t>Himmler- leader of the SS</a:t>
            </a:r>
            <a:endParaRPr/>
          </a:p>
        </p:txBody>
      </p:sp>
    </p:spTree>
  </p:cSld>
  <p:timing>
    <p:tnLst>
      <p:par>
        <p:cTn id="35" dur="indefinite" restart="never" nodeType="tmRoot">
          <p:childTnLst>
            <p:seq>
              <p:cTn id="36" dur="indefinite" nodeType="mainSeq">
                <p:childTnLst>
                  <p:par>
                    <p:cTn id="37" nodeType="clickEffect" fill="hold">
                      <p:stCondLst>
                        <p:cond delay="indefinite"/>
                      </p:stCondLst>
                      <p:childTnLst>
                        <p:par>
                          <p:cTn id="38" nodeType="withEffect" fill="hold">
                            <p:stCondLst>
                              <p:cond delay="0"/>
                            </p:stCondLst>
                            <p:childTnLst>
                              <p:par>
                                <p:cTn id="39" nodeType="clickEffect" fill="hold" presetClass="entr" presetID="1">
                                  <p:stCondLst>
                                    <p:cond delay="0"/>
                                  </p:stCondLst>
                                  <p:childTnLst>
                                    <p:set>
                                      <p:cBhvr>
                                        <p:cTn id="40" dur="1" fill="hold">
                                          <p:stCondLst>
                                            <p:cond delay="0"/>
                                          </p:stCondLst>
                                        </p:cTn>
                                        <p:tgtEl>
                                          <p:spTgt spid="183">
                                            <p:txEl>
                                              <p:pRg st="0" end="45"/>
                                            </p:txEl>
                                          </p:spTgt>
                                        </p:tgtEl>
                                        <p:attrNameLst>
                                          <p:attrName>style.visibility</p:attrName>
                                        </p:attrNameLst>
                                      </p:cBhvr>
                                      <p:to>
                                        <p:strVal val="visible"/>
                                      </p:to>
                                    </p:set>
                                  </p:childTnLst>
                                </p:cTn>
                              </p:par>
                            </p:childTnLst>
                          </p:cTn>
                        </p:par>
                      </p:childTnLst>
                    </p:cTn>
                  </p:par>
                  <p:par>
                    <p:cTn id="41" nodeType="clickEffect" fill="hold">
                      <p:stCondLst>
                        <p:cond delay="indefinite"/>
                      </p:stCondLst>
                      <p:childTnLst>
                        <p:par>
                          <p:cTn id="42" nodeType="withEffect" fill="hold">
                            <p:stCondLst>
                              <p:cond delay="0"/>
                            </p:stCondLst>
                            <p:childTnLst>
                              <p:par>
                                <p:cTn id="43" nodeType="clickEffect" fill="hold" presetClass="entr" presetID="1">
                                  <p:stCondLst>
                                    <p:cond delay="0"/>
                                  </p:stCondLst>
                                  <p:childTnLst>
                                    <p:set>
                                      <p:cBhvr>
                                        <p:cTn id="44" dur="1" fill="hold">
                                          <p:stCondLst>
                                            <p:cond delay="0"/>
                                          </p:stCondLst>
                                        </p:cTn>
                                        <p:tgtEl>
                                          <p:spTgt spid="183">
                                            <p:txEl>
                                              <p:pRg st="46" end="127"/>
                                            </p:txEl>
                                          </p:spTgt>
                                        </p:tgtEl>
                                        <p:attrNameLst>
                                          <p:attrName>style.visibility</p:attrName>
                                        </p:attrNameLst>
                                      </p:cBhvr>
                                      <p:to>
                                        <p:strVal val="visible"/>
                                      </p:to>
                                    </p:set>
                                  </p:childTnLst>
                                </p:cTn>
                              </p:par>
                            </p:childTnLst>
                          </p:cTn>
                        </p:par>
                      </p:childTnLst>
                    </p:cTn>
                  </p:par>
                  <p:par>
                    <p:cTn id="45" nodeType="clickEffect" fill="hold">
                      <p:stCondLst>
                        <p:cond delay="indefinite"/>
                      </p:stCondLst>
                      <p:childTnLst>
                        <p:par>
                          <p:cTn id="46" nodeType="withEffect" fill="hold">
                            <p:stCondLst>
                              <p:cond delay="0"/>
                            </p:stCondLst>
                            <p:childTnLst>
                              <p:par>
                                <p:cTn id="47" nodeType="clickEffect" fill="hold" presetClass="entr" presetID="1">
                                  <p:stCondLst>
                                    <p:cond delay="0"/>
                                  </p:stCondLst>
                                  <p:childTnLst>
                                    <p:set>
                                      <p:cBhvr>
                                        <p:cTn id="48" dur="1" fill="hold">
                                          <p:stCondLst>
                                            <p:cond delay="0"/>
                                          </p:stCondLst>
                                        </p:cTn>
                                        <p:tgtEl>
                                          <p:spTgt spid="183">
                                            <p:txEl>
                                              <p:pRg st="128" end="219"/>
                                            </p:txEl>
                                          </p:spTgt>
                                        </p:tgtEl>
                                        <p:attrNameLst>
                                          <p:attrName>style.visibility</p:attrName>
                                        </p:attrNameLst>
                                      </p:cBhvr>
                                      <p:to>
                                        <p:strVal val="visible"/>
                                      </p:to>
                                    </p:set>
                                  </p:childTnLst>
                                </p:cTn>
                              </p:par>
                            </p:childTnLst>
                          </p:cTn>
                        </p:par>
                      </p:childTnLst>
                    </p:cTn>
                  </p:par>
                  <p:par>
                    <p:cTn id="49" nodeType="clickEffect" fill="hold">
                      <p:stCondLst>
                        <p:cond delay="indefinite"/>
                      </p:stCondLst>
                      <p:childTnLst>
                        <p:par>
                          <p:cTn id="50" nodeType="withEffect" fill="hold">
                            <p:stCondLst>
                              <p:cond delay="0"/>
                            </p:stCondLst>
                            <p:childTnLst>
                              <p:par>
                                <p:cTn id="51" nodeType="clickEffect" fill="hold" presetClass="entr" presetID="1">
                                  <p:stCondLst>
                                    <p:cond delay="0"/>
                                  </p:stCondLst>
                                  <p:childTnLst>
                                    <p:set>
                                      <p:cBhvr>
                                        <p:cTn id="52" dur="1" fill="hold">
                                          <p:stCondLst>
                                            <p:cond delay="0"/>
                                          </p:stCondLst>
                                        </p:cTn>
                                        <p:tgtEl>
                                          <p:spTgt spid="183">
                                            <p:txEl>
                                              <p:pRg st="220" end="333"/>
                                            </p:txEl>
                                          </p:spTgt>
                                        </p:tgtEl>
                                        <p:attrNameLst>
                                          <p:attrName>style.visibility</p:attrName>
                                        </p:attrNameLst>
                                      </p:cBhvr>
                                      <p:to>
                                        <p:strVal val="visible"/>
                                      </p:to>
                                    </p:set>
                                  </p:childTnLst>
                                </p:cTn>
                              </p:par>
                            </p:childTnLst>
                          </p:cTn>
                        </p:par>
                      </p:childTnLst>
                    </p:cTn>
                  </p:par>
                  <p:par>
                    <p:cTn id="53" nodeType="clickEffect" fill="hold">
                      <p:stCondLst>
                        <p:cond delay="indefinite"/>
                      </p:stCondLst>
                      <p:childTnLst>
                        <p:par>
                          <p:cTn id="54" nodeType="withEffect" fill="hold">
                            <p:stCondLst>
                              <p:cond delay="0"/>
                            </p:stCondLst>
                            <p:childTnLst>
                              <p:par>
                                <p:cTn id="55" nodeType="clickEffect" fill="hold" presetClass="entr" presetID="1">
                                  <p:stCondLst>
                                    <p:cond delay="0"/>
                                  </p:stCondLst>
                                  <p:childTnLst>
                                    <p:set>
                                      <p:cBhvr>
                                        <p:cTn id="56" dur="1" fill="hold">
                                          <p:stCondLst>
                                            <p:cond delay="0"/>
                                          </p:stCondLst>
                                        </p:cTn>
                                        <p:tgtEl>
                                          <p:spTgt spid="184"/>
                                        </p:tgtEl>
                                        <p:attrNameLst>
                                          <p:attrName>style.visibility</p:attrName>
                                        </p:attrNameLst>
                                      </p:cBhvr>
                                      <p:to>
                                        <p:strVal val="visible"/>
                                      </p:to>
                                    </p:set>
                                  </p:childTnLst>
                                </p:cTn>
                              </p:par>
                              <p:par>
                                <p:cTn id="57" nodeType="withEffect" fill="hold" presetClass="entr" presetID="1">
                                  <p:stCondLst>
                                    <p:cond delay="0"/>
                                  </p:stCondLst>
                                  <p:childTnLst>
                                    <p:set>
                                      <p:cBhvr>
                                        <p:cTn id="58" dur="1" fill="hold">
                                          <p:stCondLst>
                                            <p:cond delay="0"/>
                                          </p:stCondLst>
                                        </p:cTn>
                                        <p:tgtEl>
                                          <p:spTgt spid="185"/>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6" name="TextShape 1"/>
          <p:cNvSpPr txBox="1"/>
          <p:nvPr/>
        </p:nvSpPr>
        <p:spPr>
          <a:xfrm>
            <a:off x="380880" y="355680"/>
            <a:ext cx="8381520" cy="1053720"/>
          </a:xfrm>
          <a:prstGeom prst="rect">
            <a:avLst/>
          </a:prstGeom>
        </p:spPr>
        <p:txBody>
          <a:bodyPr anchor="ctr"/>
          <a:p>
            <a:pPr>
              <a:lnSpc>
                <a:spcPct val="100000"/>
              </a:lnSpc>
            </a:pPr>
            <a:r>
              <a:rPr lang="en-US" sz="3200">
                <a:solidFill>
                  <a:srgbClr val="ffffff"/>
                </a:solidFill>
                <a:latin typeface="Franklin Gothic Medium"/>
              </a:rPr>
              <a:t>Victims</a:t>
            </a:r>
            <a:endParaRPr/>
          </a:p>
        </p:txBody>
      </p:sp>
      <p:pic>
        <p:nvPicPr>
          <p:cNvPr id="187" name="Picture 2" descr=""/>
          <p:cNvPicPr/>
          <p:nvPr/>
        </p:nvPicPr>
        <p:blipFill>
          <a:blip r:embed="rId1"/>
          <a:stretch>
            <a:fillRect/>
          </a:stretch>
        </p:blipFill>
        <p:spPr>
          <a:xfrm>
            <a:off x="785880" y="1571760"/>
            <a:ext cx="1355400" cy="1842840"/>
          </a:xfrm>
          <a:prstGeom prst="rect">
            <a:avLst/>
          </a:prstGeom>
          <a:ln>
            <a:noFill/>
          </a:ln>
        </p:spPr>
      </p:pic>
      <p:pic>
        <p:nvPicPr>
          <p:cNvPr id="188" name="Picture 4" descr=""/>
          <p:cNvPicPr/>
          <p:nvPr/>
        </p:nvPicPr>
        <p:blipFill>
          <a:blip r:embed="rId2"/>
          <a:stretch>
            <a:fillRect/>
          </a:stretch>
        </p:blipFill>
        <p:spPr>
          <a:xfrm>
            <a:off x="2968920" y="1389240"/>
            <a:ext cx="1213920" cy="1971360"/>
          </a:xfrm>
          <a:prstGeom prst="rect">
            <a:avLst/>
          </a:prstGeom>
          <a:ln>
            <a:noFill/>
          </a:ln>
        </p:spPr>
      </p:pic>
      <p:pic>
        <p:nvPicPr>
          <p:cNvPr id="189" name="Picture 6" descr=""/>
          <p:cNvPicPr/>
          <p:nvPr/>
        </p:nvPicPr>
        <p:blipFill>
          <a:blip r:embed="rId3"/>
          <a:stretch>
            <a:fillRect/>
          </a:stretch>
        </p:blipFill>
        <p:spPr>
          <a:xfrm>
            <a:off x="6948360" y="1571760"/>
            <a:ext cx="1561680" cy="2247480"/>
          </a:xfrm>
          <a:prstGeom prst="rect">
            <a:avLst/>
          </a:prstGeom>
          <a:ln>
            <a:noFill/>
          </a:ln>
        </p:spPr>
      </p:pic>
      <p:pic>
        <p:nvPicPr>
          <p:cNvPr id="190" name="Picture 4" descr=""/>
          <p:cNvPicPr/>
          <p:nvPr/>
        </p:nvPicPr>
        <p:blipFill>
          <a:blip r:embed="rId4"/>
          <a:stretch>
            <a:fillRect/>
          </a:stretch>
        </p:blipFill>
        <p:spPr>
          <a:xfrm>
            <a:off x="5000760" y="1571760"/>
            <a:ext cx="1593360" cy="2290320"/>
          </a:xfrm>
          <a:prstGeom prst="rect">
            <a:avLst/>
          </a:prstGeom>
          <a:ln>
            <a:noFill/>
          </a:ln>
        </p:spPr>
      </p:pic>
      <p:sp>
        <p:nvSpPr>
          <p:cNvPr id="191" name="CustomShape 2"/>
          <p:cNvSpPr/>
          <p:nvPr/>
        </p:nvSpPr>
        <p:spPr>
          <a:xfrm>
            <a:off x="642960" y="3571920"/>
            <a:ext cx="1623240" cy="364680"/>
          </a:xfrm>
          <a:prstGeom prst="rect">
            <a:avLst/>
          </a:prstGeom>
          <a:solidFill>
            <a:srgbClr val="ddc0b6"/>
          </a:solidFill>
          <a:ln>
            <a:noFill/>
          </a:ln>
        </p:spPr>
        <p:txBody>
          <a:bodyPr lIns="90000" rIns="90000" tIns="45000" bIns="45000"/>
          <a:p>
            <a:pPr>
              <a:lnSpc>
                <a:spcPct val="100000"/>
              </a:lnSpc>
            </a:pPr>
            <a:r>
              <a:rPr lang="en-GB">
                <a:solidFill>
                  <a:srgbClr val="000000"/>
                </a:solidFill>
                <a:latin typeface="Franklin Gothic Medium"/>
              </a:rPr>
              <a:t>Von Schleicher</a:t>
            </a:r>
            <a:endParaRPr/>
          </a:p>
        </p:txBody>
      </p:sp>
      <p:sp>
        <p:nvSpPr>
          <p:cNvPr id="192" name="CustomShape 3"/>
          <p:cNvSpPr/>
          <p:nvPr/>
        </p:nvSpPr>
        <p:spPr>
          <a:xfrm>
            <a:off x="2843640" y="3419640"/>
            <a:ext cx="1711080" cy="1155960"/>
          </a:xfrm>
          <a:prstGeom prst="rect">
            <a:avLst/>
          </a:prstGeom>
          <a:solidFill>
            <a:srgbClr val="f9daab"/>
          </a:solidFill>
          <a:ln>
            <a:noFill/>
          </a:ln>
        </p:spPr>
        <p:txBody>
          <a:bodyPr lIns="90000" rIns="90000" tIns="45000" bIns="45000"/>
          <a:p>
            <a:pPr>
              <a:lnSpc>
                <a:spcPct val="100000"/>
              </a:lnSpc>
            </a:pPr>
            <a:r>
              <a:rPr lang="en-GB" sz="1400">
                <a:solidFill>
                  <a:srgbClr val="000000"/>
                </a:solidFill>
                <a:latin typeface="Franklin Gothic Medium"/>
              </a:rPr>
              <a:t>Gregor Strasser (rival of Hitler, had been offered the Vice-Chancellorship by von Schleicher)</a:t>
            </a:r>
            <a:endParaRPr/>
          </a:p>
        </p:txBody>
      </p:sp>
      <p:sp>
        <p:nvSpPr>
          <p:cNvPr id="193" name="CustomShape 4"/>
          <p:cNvSpPr/>
          <p:nvPr/>
        </p:nvSpPr>
        <p:spPr>
          <a:xfrm>
            <a:off x="7105680" y="4071960"/>
            <a:ext cx="1043640" cy="364680"/>
          </a:xfrm>
          <a:prstGeom prst="rect">
            <a:avLst/>
          </a:prstGeom>
          <a:solidFill>
            <a:srgbClr val="f8e19f"/>
          </a:solidFill>
          <a:ln>
            <a:noFill/>
          </a:ln>
        </p:spPr>
        <p:txBody>
          <a:bodyPr wrap="none" lIns="90000" rIns="90000" tIns="45000" bIns="45000"/>
          <a:p>
            <a:pPr>
              <a:lnSpc>
                <a:spcPct val="100000"/>
              </a:lnSpc>
            </a:pPr>
            <a:r>
              <a:rPr lang="en-GB">
                <a:solidFill>
                  <a:srgbClr val="000000"/>
                </a:solidFill>
                <a:latin typeface="Franklin Gothic Medium"/>
              </a:rPr>
              <a:t>von Kahr</a:t>
            </a:r>
            <a:endParaRPr/>
          </a:p>
        </p:txBody>
      </p:sp>
      <p:sp>
        <p:nvSpPr>
          <p:cNvPr id="194" name="CustomShape 5"/>
          <p:cNvSpPr/>
          <p:nvPr/>
        </p:nvSpPr>
        <p:spPr>
          <a:xfrm>
            <a:off x="5283360" y="4143240"/>
            <a:ext cx="769320" cy="364680"/>
          </a:xfrm>
          <a:prstGeom prst="rect">
            <a:avLst/>
          </a:prstGeom>
          <a:solidFill>
            <a:srgbClr val="ecc8a4"/>
          </a:solidFill>
          <a:ln>
            <a:noFill/>
          </a:ln>
        </p:spPr>
        <p:txBody>
          <a:bodyPr wrap="none" lIns="90000" rIns="90000" tIns="45000" bIns="45000"/>
          <a:p>
            <a:pPr>
              <a:lnSpc>
                <a:spcPct val="100000"/>
              </a:lnSpc>
            </a:pPr>
            <a:r>
              <a:rPr lang="en-GB">
                <a:solidFill>
                  <a:srgbClr val="000000"/>
                </a:solidFill>
                <a:latin typeface="Franklin Gothic Medium"/>
              </a:rPr>
              <a:t>Röhm</a:t>
            </a:r>
            <a:endParaRPr/>
          </a:p>
        </p:txBody>
      </p:sp>
      <p:sp>
        <p:nvSpPr>
          <p:cNvPr id="195" name="CustomShape 6"/>
          <p:cNvSpPr/>
          <p:nvPr/>
        </p:nvSpPr>
        <p:spPr>
          <a:xfrm>
            <a:off x="1357200" y="4857840"/>
            <a:ext cx="6714720" cy="1187640"/>
          </a:xfrm>
          <a:prstGeom prst="rect">
            <a:avLst/>
          </a:prstGeom>
          <a:solidFill>
            <a:srgbClr val="d3b9b3"/>
          </a:solidFill>
          <a:ln w="28440">
            <a:solidFill>
              <a:srgbClr val="000000"/>
            </a:solidFill>
            <a:round/>
          </a:ln>
        </p:spPr>
        <p:txBody>
          <a:bodyPr lIns="90000" rIns="90000" tIns="45000" bIns="45000"/>
          <a:p>
            <a:pPr>
              <a:lnSpc>
                <a:spcPct val="100000"/>
              </a:lnSpc>
            </a:pPr>
            <a:r>
              <a:rPr lang="en-GB" sz="3600">
                <a:solidFill>
                  <a:srgbClr val="000000"/>
                </a:solidFill>
                <a:latin typeface="Franklin Gothic Medium"/>
              </a:rPr>
              <a:t>An estimated 1000 people were killed (including 50 SA leaders)</a:t>
            </a:r>
            <a:endParaRPr/>
          </a:p>
        </p:txBody>
      </p:sp>
    </p:spTree>
  </p:cSld>
  <p:timing>
    <p:tnLst>
      <p:par>
        <p:cTn id="59" dur="indefinite" restart="never" nodeType="tmRoot">
          <p:childTnLst>
            <p:seq>
              <p:cTn id="60" dur="indefinite" nodeType="mainSeq">
                <p:childTnLst>
                  <p:par>
                    <p:cTn id="61" nodeType="clickEffect" fill="hold">
                      <p:stCondLst>
                        <p:cond delay="indefinite"/>
                      </p:stCondLst>
                      <p:childTnLst>
                        <p:par>
                          <p:cTn id="62" nodeType="withEffect" fill="hold">
                            <p:stCondLst>
                              <p:cond delay="0"/>
                            </p:stCondLst>
                            <p:childTnLst>
                              <p:par>
                                <p:cTn id="63" nodeType="clickEffect" fill="hold" presetClass="entr" presetID="1">
                                  <p:stCondLst>
                                    <p:cond delay="0"/>
                                  </p:stCondLst>
                                  <p:childTnLst>
                                    <p:set>
                                      <p:cBhvr>
                                        <p:cTn id="64" dur="1" fill="hold">
                                          <p:stCondLst>
                                            <p:cond delay="0"/>
                                          </p:stCondLst>
                                        </p:cTn>
                                        <p:tgtEl>
                                          <p:spTgt spid="187"/>
                                        </p:tgtEl>
                                        <p:attrNameLst>
                                          <p:attrName>style.visibility</p:attrName>
                                        </p:attrNameLst>
                                      </p:cBhvr>
                                      <p:to>
                                        <p:strVal val="visible"/>
                                      </p:to>
                                    </p:set>
                                  </p:childTnLst>
                                </p:cTn>
                              </p:par>
                              <p:par>
                                <p:cTn id="65" nodeType="withEffect" fill="hold" presetClass="entr" presetID="1">
                                  <p:stCondLst>
                                    <p:cond delay="0"/>
                                  </p:stCondLst>
                                  <p:childTnLst>
                                    <p:set>
                                      <p:cBhvr>
                                        <p:cTn id="66" dur="1" fill="hold">
                                          <p:stCondLst>
                                            <p:cond delay="0"/>
                                          </p:stCondLst>
                                        </p:cTn>
                                        <p:tgtEl>
                                          <p:spTgt spid="191"/>
                                        </p:tgtEl>
                                        <p:attrNameLst>
                                          <p:attrName>style.visibility</p:attrName>
                                        </p:attrNameLst>
                                      </p:cBhvr>
                                      <p:to>
                                        <p:strVal val="visible"/>
                                      </p:to>
                                    </p:set>
                                  </p:childTnLst>
                                </p:cTn>
                              </p:par>
                            </p:childTnLst>
                          </p:cTn>
                        </p:par>
                      </p:childTnLst>
                    </p:cTn>
                  </p:par>
                  <p:par>
                    <p:cTn id="67" nodeType="clickEffect" fill="hold">
                      <p:stCondLst>
                        <p:cond delay="indefinite"/>
                      </p:stCondLst>
                      <p:childTnLst>
                        <p:par>
                          <p:cTn id="68" nodeType="withEffect" fill="hold">
                            <p:stCondLst>
                              <p:cond delay="0"/>
                            </p:stCondLst>
                            <p:childTnLst>
                              <p:par>
                                <p:cTn id="69" nodeType="clickEffect" fill="hold" presetClass="entr" presetID="1">
                                  <p:stCondLst>
                                    <p:cond delay="0"/>
                                  </p:stCondLst>
                                  <p:childTnLst>
                                    <p:set>
                                      <p:cBhvr>
                                        <p:cTn id="70" dur="1" fill="hold">
                                          <p:stCondLst>
                                            <p:cond delay="0"/>
                                          </p:stCondLst>
                                        </p:cTn>
                                        <p:tgtEl>
                                          <p:spTgt spid="188"/>
                                        </p:tgtEl>
                                        <p:attrNameLst>
                                          <p:attrName>style.visibility</p:attrName>
                                        </p:attrNameLst>
                                      </p:cBhvr>
                                      <p:to>
                                        <p:strVal val="visible"/>
                                      </p:to>
                                    </p:set>
                                  </p:childTnLst>
                                </p:cTn>
                              </p:par>
                              <p:par>
                                <p:cTn id="71" nodeType="withEffect" fill="hold" presetClass="entr" presetID="1">
                                  <p:stCondLst>
                                    <p:cond delay="0"/>
                                  </p:stCondLst>
                                  <p:childTnLst>
                                    <p:set>
                                      <p:cBhvr>
                                        <p:cTn id="72" dur="1" fill="hold">
                                          <p:stCondLst>
                                            <p:cond delay="0"/>
                                          </p:stCondLst>
                                        </p:cTn>
                                        <p:tgtEl>
                                          <p:spTgt spid="192"/>
                                        </p:tgtEl>
                                        <p:attrNameLst>
                                          <p:attrName>style.visibility</p:attrName>
                                        </p:attrNameLst>
                                      </p:cBhvr>
                                      <p:to>
                                        <p:strVal val="visible"/>
                                      </p:to>
                                    </p:set>
                                  </p:childTnLst>
                                </p:cTn>
                              </p:par>
                            </p:childTnLst>
                          </p:cTn>
                        </p:par>
                      </p:childTnLst>
                    </p:cTn>
                  </p:par>
                  <p:par>
                    <p:cTn id="73" nodeType="clickEffect" fill="hold">
                      <p:stCondLst>
                        <p:cond delay="indefinite"/>
                      </p:stCondLst>
                      <p:childTnLst>
                        <p:par>
                          <p:cTn id="74" nodeType="withEffect" fill="hold">
                            <p:stCondLst>
                              <p:cond delay="0"/>
                            </p:stCondLst>
                            <p:childTnLst>
                              <p:par>
                                <p:cTn id="75" nodeType="clickEffect" fill="hold" presetClass="entr" presetID="1">
                                  <p:stCondLst>
                                    <p:cond delay="0"/>
                                  </p:stCondLst>
                                  <p:childTnLst>
                                    <p:set>
                                      <p:cBhvr>
                                        <p:cTn id="76" dur="1" fill="hold">
                                          <p:stCondLst>
                                            <p:cond delay="0"/>
                                          </p:stCondLst>
                                        </p:cTn>
                                        <p:tgtEl>
                                          <p:spTgt spid="190"/>
                                        </p:tgtEl>
                                        <p:attrNameLst>
                                          <p:attrName>style.visibility</p:attrName>
                                        </p:attrNameLst>
                                      </p:cBhvr>
                                      <p:to>
                                        <p:strVal val="visible"/>
                                      </p:to>
                                    </p:set>
                                  </p:childTnLst>
                                </p:cTn>
                              </p:par>
                              <p:par>
                                <p:cTn id="77" nodeType="withEffect" fill="hold" presetClass="entr" presetID="1">
                                  <p:stCondLst>
                                    <p:cond delay="0"/>
                                  </p:stCondLst>
                                  <p:childTnLst>
                                    <p:set>
                                      <p:cBhvr>
                                        <p:cTn id="78" dur="1" fill="hold">
                                          <p:stCondLst>
                                            <p:cond delay="0"/>
                                          </p:stCondLst>
                                        </p:cTn>
                                        <p:tgtEl>
                                          <p:spTgt spid="194"/>
                                        </p:tgtEl>
                                        <p:attrNameLst>
                                          <p:attrName>style.visibility</p:attrName>
                                        </p:attrNameLst>
                                      </p:cBhvr>
                                      <p:to>
                                        <p:strVal val="visible"/>
                                      </p:to>
                                    </p:set>
                                  </p:childTnLst>
                                </p:cTn>
                              </p:par>
                            </p:childTnLst>
                          </p:cTn>
                        </p:par>
                      </p:childTnLst>
                    </p:cTn>
                  </p:par>
                  <p:par>
                    <p:cTn id="79" nodeType="clickEffect" fill="hold">
                      <p:stCondLst>
                        <p:cond delay="indefinite"/>
                      </p:stCondLst>
                      <p:childTnLst>
                        <p:par>
                          <p:cTn id="80" nodeType="withEffect" fill="hold">
                            <p:stCondLst>
                              <p:cond delay="0"/>
                            </p:stCondLst>
                            <p:childTnLst>
                              <p:par>
                                <p:cTn id="81" nodeType="clickEffect" fill="hold" presetClass="entr" presetID="1">
                                  <p:stCondLst>
                                    <p:cond delay="0"/>
                                  </p:stCondLst>
                                  <p:childTnLst>
                                    <p:set>
                                      <p:cBhvr>
                                        <p:cTn id="82" dur="1" fill="hold">
                                          <p:stCondLst>
                                            <p:cond delay="0"/>
                                          </p:stCondLst>
                                        </p:cTn>
                                        <p:tgtEl>
                                          <p:spTgt spid="189"/>
                                        </p:tgtEl>
                                        <p:attrNameLst>
                                          <p:attrName>style.visibility</p:attrName>
                                        </p:attrNameLst>
                                      </p:cBhvr>
                                      <p:to>
                                        <p:strVal val="visible"/>
                                      </p:to>
                                    </p:set>
                                  </p:childTnLst>
                                </p:cTn>
                              </p:par>
                              <p:par>
                                <p:cTn id="83" nodeType="withEffect" fill="hold" presetClass="entr" presetID="1">
                                  <p:stCondLst>
                                    <p:cond delay="0"/>
                                  </p:stCondLst>
                                  <p:childTnLst>
                                    <p:set>
                                      <p:cBhvr>
                                        <p:cTn id="84" dur="1" fill="hold">
                                          <p:stCondLst>
                                            <p:cond delay="0"/>
                                          </p:stCondLst>
                                        </p:cTn>
                                        <p:tgtEl>
                                          <p:spTgt spid="193"/>
                                        </p:tgtEl>
                                        <p:attrNameLst>
                                          <p:attrName>style.visibility</p:attrName>
                                        </p:attrNameLst>
                                      </p:cBhvr>
                                      <p:to>
                                        <p:strVal val="visible"/>
                                      </p:to>
                                    </p:set>
                                  </p:childTnLst>
                                </p:cTn>
                              </p:par>
                            </p:childTnLst>
                          </p:cTn>
                        </p:par>
                      </p:childTnLst>
                    </p:cTn>
                  </p:par>
                  <p:par>
                    <p:cTn id="85" nodeType="clickEffect" fill="hold">
                      <p:stCondLst>
                        <p:cond delay="indefinite"/>
                      </p:stCondLst>
                      <p:childTnLst>
                        <p:par>
                          <p:cTn id="86" nodeType="withEffect" fill="hold">
                            <p:stCondLst>
                              <p:cond delay="0"/>
                            </p:stCondLst>
                            <p:childTnLst>
                              <p:par>
                                <p:cTn id="87" nodeType="clickEffect" fill="hold" presetClass="entr" presetID="1">
                                  <p:stCondLst>
                                    <p:cond delay="0"/>
                                  </p:stCondLst>
                                  <p:childTnLst>
                                    <p:set>
                                      <p:cBhvr>
                                        <p:cTn id="88" dur="1" fill="hold">
                                          <p:stCondLst>
                                            <p:cond delay="0"/>
                                          </p:stCondLst>
                                        </p:cTn>
                                        <p:tgtEl>
                                          <p:spTgt spid="195"/>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6" name="TextShape 1"/>
          <p:cNvSpPr txBox="1"/>
          <p:nvPr/>
        </p:nvSpPr>
        <p:spPr>
          <a:xfrm>
            <a:off x="380880" y="355680"/>
            <a:ext cx="8381520" cy="1053720"/>
          </a:xfrm>
          <a:prstGeom prst="rect">
            <a:avLst/>
          </a:prstGeom>
        </p:spPr>
        <p:txBody>
          <a:bodyPr anchor="ctr"/>
          <a:p>
            <a:pPr>
              <a:lnSpc>
                <a:spcPct val="100000"/>
              </a:lnSpc>
            </a:pPr>
            <a:r>
              <a:rPr lang="en-US" sz="3200">
                <a:solidFill>
                  <a:srgbClr val="ffffff"/>
                </a:solidFill>
                <a:latin typeface="Franklin Gothic Medium"/>
              </a:rPr>
              <a:t>Hitler’s Regime Strengthened</a:t>
            </a:r>
            <a:endParaRPr/>
          </a:p>
        </p:txBody>
      </p:sp>
      <p:sp>
        <p:nvSpPr>
          <p:cNvPr id="197" name="TextShape 2"/>
          <p:cNvSpPr txBox="1"/>
          <p:nvPr/>
        </p:nvSpPr>
        <p:spPr>
          <a:xfrm>
            <a:off x="528120" y="1859760"/>
            <a:ext cx="4943160" cy="4571640"/>
          </a:xfrm>
          <a:prstGeom prst="rect">
            <a:avLst/>
          </a:prstGeom>
        </p:spPr>
        <p:txBody>
          <a:bodyPr/>
          <a:p>
            <a:pPr>
              <a:lnSpc>
                <a:spcPct val="100000"/>
              </a:lnSpc>
              <a:buFont typeface="Wingdings 2" charset="2"/>
              <a:buChar char=""/>
            </a:pPr>
            <a:r>
              <a:rPr lang="en-US" sz="2400">
                <a:solidFill>
                  <a:srgbClr val="4e3b30"/>
                </a:solidFill>
                <a:latin typeface="Franklin Gothic Medium"/>
              </a:rPr>
              <a:t>Main victims = SA</a:t>
            </a:r>
            <a:endParaRPr/>
          </a:p>
          <a:p>
            <a:pPr>
              <a:lnSpc>
                <a:spcPct val="100000"/>
              </a:lnSpc>
            </a:pPr>
            <a:endParaRPr/>
          </a:p>
          <a:p>
            <a:pPr>
              <a:lnSpc>
                <a:spcPct val="100000"/>
              </a:lnSpc>
              <a:buFont typeface="Wingdings 2" charset="2"/>
              <a:buChar char=""/>
            </a:pPr>
            <a:r>
              <a:rPr lang="en-US" sz="2400">
                <a:solidFill>
                  <a:srgbClr val="4e3b30"/>
                </a:solidFill>
                <a:latin typeface="Franklin Gothic Medium"/>
              </a:rPr>
              <a:t>The SA were feared by the conservative elite and resented by the Germany army.</a:t>
            </a:r>
            <a:endParaRPr/>
          </a:p>
          <a:p>
            <a:pPr>
              <a:lnSpc>
                <a:spcPct val="100000"/>
              </a:lnSpc>
            </a:pPr>
            <a:endParaRPr/>
          </a:p>
          <a:p>
            <a:pPr>
              <a:lnSpc>
                <a:spcPct val="100000"/>
              </a:lnSpc>
              <a:buFont typeface="Wingdings 2" charset="2"/>
              <a:buChar char=""/>
            </a:pPr>
            <a:r>
              <a:rPr lang="en-US" sz="2400">
                <a:solidFill>
                  <a:srgbClr val="4e3b30"/>
                </a:solidFill>
                <a:latin typeface="Franklin Gothic Medium"/>
              </a:rPr>
              <a:t>Now in power, Hitler needed the support of the elite far more than he needed the SA.</a:t>
            </a:r>
            <a:endParaRPr/>
          </a:p>
        </p:txBody>
      </p:sp>
      <p:pic>
        <p:nvPicPr>
          <p:cNvPr id="198" name="Picture 2" descr=""/>
          <p:cNvPicPr/>
          <p:nvPr/>
        </p:nvPicPr>
        <p:blipFill>
          <a:blip r:embed="rId1"/>
          <a:stretch>
            <a:fillRect/>
          </a:stretch>
        </p:blipFill>
        <p:spPr>
          <a:xfrm>
            <a:off x="6339240" y="2742480"/>
            <a:ext cx="2228400" cy="2285640"/>
          </a:xfrm>
          <a:prstGeom prst="rect">
            <a:avLst/>
          </a:prstGeom>
          <a:ln>
            <a:noFill/>
          </a:ln>
        </p:spPr>
      </p:pic>
    </p:spTree>
  </p:cSld>
  <p:timing>
    <p:tnLst>
      <p:par>
        <p:cTn id="89" dur="indefinite" restart="never" nodeType="tmRoot">
          <p:childTnLst>
            <p:seq>
              <p:cTn id="90" dur="indefinite" nodeType="mainSeq">
                <p:childTnLst>
                  <p:par>
                    <p:cTn id="91" nodeType="clickEffect" fill="hold">
                      <p:stCondLst>
                        <p:cond delay="indefinite"/>
                      </p:stCondLst>
                      <p:childTnLst>
                        <p:par>
                          <p:cTn id="92" nodeType="withEffect" fill="hold">
                            <p:stCondLst>
                              <p:cond delay="0"/>
                            </p:stCondLst>
                            <p:childTnLst>
                              <p:par>
                                <p:cTn id="93" nodeType="clickEffect" fill="hold" presetClass="entr" presetID="1">
                                  <p:stCondLst>
                                    <p:cond delay="0"/>
                                  </p:stCondLst>
                                  <p:childTnLst>
                                    <p:set>
                                      <p:cBhvr>
                                        <p:cTn id="94" dur="1" fill="hold">
                                          <p:stCondLst>
                                            <p:cond delay="0"/>
                                          </p:stCondLst>
                                        </p:cTn>
                                        <p:tgtEl>
                                          <p:spTgt spid="197">
                                            <p:txEl>
                                              <p:pRg st="0" end="18"/>
                                            </p:txEl>
                                          </p:spTgt>
                                        </p:tgtEl>
                                        <p:attrNameLst>
                                          <p:attrName>style.visibility</p:attrName>
                                        </p:attrNameLst>
                                      </p:cBhvr>
                                      <p:to>
                                        <p:strVal val="visible"/>
                                      </p:to>
                                    </p:set>
                                  </p:childTnLst>
                                </p:cTn>
                              </p:par>
                            </p:childTnLst>
                          </p:cTn>
                        </p:par>
                      </p:childTnLst>
                    </p:cTn>
                  </p:par>
                  <p:par>
                    <p:cTn id="95" nodeType="clickEffect" fill="hold">
                      <p:stCondLst>
                        <p:cond delay="indefinite"/>
                      </p:stCondLst>
                      <p:childTnLst>
                        <p:par>
                          <p:cTn id="96" nodeType="withEffect" fill="hold">
                            <p:stCondLst>
                              <p:cond delay="0"/>
                            </p:stCondLst>
                            <p:childTnLst>
                              <p:par>
                                <p:cTn id="97" nodeType="clickEffect" fill="hold" presetClass="entr" presetID="1">
                                  <p:stCondLst>
                                    <p:cond delay="0"/>
                                  </p:stCondLst>
                                  <p:childTnLst>
                                    <p:set>
                                      <p:cBhvr>
                                        <p:cTn id="98" dur="1" fill="hold">
                                          <p:stCondLst>
                                            <p:cond delay="0"/>
                                          </p:stCondLst>
                                        </p:cTn>
                                        <p:tgtEl>
                                          <p:spTgt spid="197">
                                            <p:txEl>
                                              <p:pRg st="19" end="98"/>
                                            </p:txEl>
                                          </p:spTgt>
                                        </p:tgtEl>
                                        <p:attrNameLst>
                                          <p:attrName>style.visibility</p:attrName>
                                        </p:attrNameLst>
                                      </p:cBhvr>
                                      <p:to>
                                        <p:strVal val="visible"/>
                                      </p:to>
                                    </p:set>
                                  </p:childTnLst>
                                </p:cTn>
                              </p:par>
                            </p:childTnLst>
                          </p:cTn>
                        </p:par>
                      </p:childTnLst>
                    </p:cTn>
                  </p:par>
                  <p:par>
                    <p:cTn id="99" nodeType="clickEffect" fill="hold">
                      <p:stCondLst>
                        <p:cond delay="indefinite"/>
                      </p:stCondLst>
                      <p:childTnLst>
                        <p:par>
                          <p:cTn id="100" nodeType="withEffect" fill="hold">
                            <p:stCondLst>
                              <p:cond delay="0"/>
                            </p:stCondLst>
                            <p:childTnLst>
                              <p:par>
                                <p:cTn id="101" nodeType="clickEffect" fill="hold" presetClass="entr" presetID="1">
                                  <p:stCondLst>
                                    <p:cond delay="0"/>
                                  </p:stCondLst>
                                  <p:childTnLst>
                                    <p:set>
                                      <p:cBhvr>
                                        <p:cTn id="102" dur="1" fill="hold">
                                          <p:stCondLst>
                                            <p:cond delay="0"/>
                                          </p:stCondLst>
                                        </p:cTn>
                                        <p:tgtEl>
                                          <p:spTgt spid="197">
                                            <p:txEl>
                                              <p:pRg st="99" end="184"/>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9" name="TextShape 1"/>
          <p:cNvSpPr txBox="1"/>
          <p:nvPr/>
        </p:nvSpPr>
        <p:spPr>
          <a:xfrm>
            <a:off x="582840" y="312840"/>
            <a:ext cx="7772040" cy="1142640"/>
          </a:xfrm>
          <a:prstGeom prst="rect">
            <a:avLst/>
          </a:prstGeom>
        </p:spPr>
        <p:txBody>
          <a:bodyPr anchor="ctr"/>
          <a:p>
            <a:pPr>
              <a:lnSpc>
                <a:spcPct val="100000"/>
              </a:lnSpc>
            </a:pPr>
            <a:r>
              <a:rPr lang="en-US" sz="3200">
                <a:solidFill>
                  <a:srgbClr val="ffffff"/>
                </a:solidFill>
                <a:latin typeface="Franklin Gothic Medium"/>
              </a:rPr>
              <a:t>Remove potential threats</a:t>
            </a:r>
            <a:endParaRPr/>
          </a:p>
        </p:txBody>
      </p:sp>
      <p:sp>
        <p:nvSpPr>
          <p:cNvPr id="200" name="TextShape 2"/>
          <p:cNvSpPr txBox="1"/>
          <p:nvPr/>
        </p:nvSpPr>
        <p:spPr>
          <a:xfrm>
            <a:off x="251640" y="1666800"/>
            <a:ext cx="8434800" cy="4571640"/>
          </a:xfrm>
          <a:prstGeom prst="rect">
            <a:avLst/>
          </a:prstGeom>
        </p:spPr>
        <p:txBody>
          <a:bodyPr/>
          <a:p>
            <a:pPr>
              <a:lnSpc>
                <a:spcPct val="100000"/>
              </a:lnSpc>
              <a:buFont typeface="Wingdings 2" charset="2"/>
              <a:buChar char=""/>
            </a:pPr>
            <a:r>
              <a:rPr lang="en-US" sz="2000">
                <a:solidFill>
                  <a:srgbClr val="4e3b30"/>
                </a:solidFill>
                <a:latin typeface="Franklin Gothic Medium"/>
              </a:rPr>
              <a:t>Ended Nazi in-fighting.</a:t>
            </a:r>
            <a:endParaRPr/>
          </a:p>
          <a:p>
            <a:pPr>
              <a:lnSpc>
                <a:spcPct val="100000"/>
              </a:lnSpc>
            </a:pPr>
            <a:endParaRPr/>
          </a:p>
          <a:p>
            <a:pPr>
              <a:lnSpc>
                <a:spcPct val="100000"/>
              </a:lnSpc>
              <a:buFont typeface="Wingdings 2" charset="2"/>
              <a:buChar char=""/>
            </a:pPr>
            <a:r>
              <a:rPr lang="en-US" sz="2000">
                <a:solidFill>
                  <a:srgbClr val="4e3b30"/>
                </a:solidFill>
                <a:latin typeface="Franklin Gothic Medium"/>
              </a:rPr>
              <a:t>Röhm and Hitler had different views of the SA.</a:t>
            </a:r>
            <a:endParaRPr/>
          </a:p>
          <a:p>
            <a:pPr>
              <a:lnSpc>
                <a:spcPct val="100000"/>
              </a:lnSpc>
            </a:pPr>
            <a:endParaRPr/>
          </a:p>
          <a:p>
            <a:pPr>
              <a:lnSpc>
                <a:spcPct val="100000"/>
              </a:lnSpc>
              <a:buFont typeface="Wingdings 2" charset="2"/>
              <a:buChar char=""/>
            </a:pPr>
            <a:r>
              <a:rPr lang="en-US" sz="2000">
                <a:solidFill>
                  <a:srgbClr val="4e3b30"/>
                </a:solidFill>
                <a:latin typeface="Franklin Gothic Medium"/>
              </a:rPr>
              <a:t>Röhm felt it should play a central role in seizing and maintaining power.</a:t>
            </a:r>
            <a:endParaRPr/>
          </a:p>
          <a:p>
            <a:pPr>
              <a:lnSpc>
                <a:spcPct val="100000"/>
              </a:lnSpc>
            </a:pPr>
            <a:endParaRPr/>
          </a:p>
          <a:p>
            <a:pPr>
              <a:lnSpc>
                <a:spcPct val="100000"/>
              </a:lnSpc>
              <a:buFont typeface="Wingdings 2" charset="2"/>
              <a:buChar char=""/>
            </a:pPr>
            <a:r>
              <a:rPr lang="en-US" sz="2000">
                <a:solidFill>
                  <a:srgbClr val="4e3b30"/>
                </a:solidFill>
                <a:latin typeface="Franklin Gothic Medium"/>
              </a:rPr>
              <a:t>Hitler felt it should have a lesser role to play in the Party.</a:t>
            </a:r>
            <a:endParaRPr/>
          </a:p>
          <a:p>
            <a:pPr>
              <a:lnSpc>
                <a:spcPct val="100000"/>
              </a:lnSpc>
            </a:pPr>
            <a:endParaRPr/>
          </a:p>
          <a:p>
            <a:pPr>
              <a:lnSpc>
                <a:spcPct val="100000"/>
              </a:lnSpc>
              <a:buFont typeface="Wingdings 2" charset="2"/>
              <a:buChar char=""/>
            </a:pPr>
            <a:r>
              <a:rPr lang="en-US" sz="2000">
                <a:solidFill>
                  <a:srgbClr val="4e3b30"/>
                </a:solidFill>
                <a:latin typeface="Franklin Gothic Medium"/>
              </a:rPr>
              <a:t>Hitler claimed he was defending Germany against a plot by Röhm.</a:t>
            </a:r>
            <a:endParaRPr/>
          </a:p>
          <a:p>
            <a:pPr>
              <a:lnSpc>
                <a:spcPct val="100000"/>
              </a:lnSpc>
            </a:pPr>
            <a:endParaRPr/>
          </a:p>
          <a:p>
            <a:pPr>
              <a:lnSpc>
                <a:spcPct val="100000"/>
              </a:lnSpc>
              <a:buFont typeface="Wingdings 2" charset="2"/>
              <a:buChar char=""/>
            </a:pPr>
            <a:r>
              <a:rPr lang="en-US" sz="2000">
                <a:solidFill>
                  <a:srgbClr val="4e3b30"/>
                </a:solidFill>
                <a:latin typeface="Franklin Gothic Medium"/>
              </a:rPr>
              <a:t>Himmler wanted his SS to break away from the formal control of the SA.</a:t>
            </a:r>
            <a:endParaRPr/>
          </a:p>
        </p:txBody>
      </p:sp>
    </p:spTree>
  </p:cSld>
  <p:timing>
    <p:tnLst>
      <p:par>
        <p:cTn id="103" dur="indefinite" restart="never" nodeType="tmRoot">
          <p:childTnLst>
            <p:seq>
              <p:cTn id="104" dur="indefinite" nodeType="mainSeq">
                <p:childTnLst>
                  <p:par>
                    <p:cTn id="105" nodeType="clickEffect" fill="hold">
                      <p:stCondLst>
                        <p:cond delay="indefinite"/>
                      </p:stCondLst>
                      <p:childTnLst>
                        <p:par>
                          <p:cTn id="106" nodeType="withEffect" fill="hold">
                            <p:stCondLst>
                              <p:cond delay="0"/>
                            </p:stCondLst>
                            <p:childTnLst>
                              <p:par>
                                <p:cTn id="107" nodeType="clickEffect" fill="hold" presetClass="entr" presetID="1">
                                  <p:stCondLst>
                                    <p:cond delay="0"/>
                                  </p:stCondLst>
                                  <p:childTnLst>
                                    <p:set>
                                      <p:cBhvr>
                                        <p:cTn id="108" dur="1" fill="hold">
                                          <p:stCondLst>
                                            <p:cond delay="0"/>
                                          </p:stCondLst>
                                        </p:cTn>
                                        <p:tgtEl>
                                          <p:spTgt spid="200">
                                            <p:txEl>
                                              <p:pRg st="0" end="24"/>
                                            </p:txEl>
                                          </p:spTgt>
                                        </p:tgtEl>
                                        <p:attrNameLst>
                                          <p:attrName>style.visibility</p:attrName>
                                        </p:attrNameLst>
                                      </p:cBhvr>
                                      <p:to>
                                        <p:strVal val="visible"/>
                                      </p:to>
                                    </p:set>
                                  </p:childTnLst>
                                </p:cTn>
                              </p:par>
                            </p:childTnLst>
                          </p:cTn>
                        </p:par>
                      </p:childTnLst>
                    </p:cTn>
                  </p:par>
                  <p:par>
                    <p:cTn id="109" nodeType="clickEffect" fill="hold">
                      <p:stCondLst>
                        <p:cond delay="indefinite"/>
                      </p:stCondLst>
                      <p:childTnLst>
                        <p:par>
                          <p:cTn id="110" nodeType="withEffect" fill="hold">
                            <p:stCondLst>
                              <p:cond delay="0"/>
                            </p:stCondLst>
                            <p:childTnLst>
                              <p:par>
                                <p:cTn id="111" nodeType="clickEffect" fill="hold" presetClass="entr" presetID="1">
                                  <p:stCondLst>
                                    <p:cond delay="0"/>
                                  </p:stCondLst>
                                  <p:childTnLst>
                                    <p:set>
                                      <p:cBhvr>
                                        <p:cTn id="112" dur="1" fill="hold">
                                          <p:stCondLst>
                                            <p:cond delay="0"/>
                                          </p:stCondLst>
                                        </p:cTn>
                                        <p:tgtEl>
                                          <p:spTgt spid="200">
                                            <p:txEl>
                                              <p:pRg st="25" end="72"/>
                                            </p:txEl>
                                          </p:spTgt>
                                        </p:tgtEl>
                                        <p:attrNameLst>
                                          <p:attrName>style.visibility</p:attrName>
                                        </p:attrNameLst>
                                      </p:cBhvr>
                                      <p:to>
                                        <p:strVal val="visible"/>
                                      </p:to>
                                    </p:set>
                                  </p:childTnLst>
                                </p:cTn>
                              </p:par>
                            </p:childTnLst>
                          </p:cTn>
                        </p:par>
                      </p:childTnLst>
                    </p:cTn>
                  </p:par>
                  <p:par>
                    <p:cTn id="113" nodeType="clickEffect" fill="hold">
                      <p:stCondLst>
                        <p:cond delay="indefinite"/>
                      </p:stCondLst>
                      <p:childTnLst>
                        <p:par>
                          <p:cTn id="114" nodeType="withEffect" fill="hold">
                            <p:stCondLst>
                              <p:cond delay="0"/>
                            </p:stCondLst>
                            <p:childTnLst>
                              <p:par>
                                <p:cTn id="115" nodeType="clickEffect" fill="hold" presetClass="entr" presetID="1">
                                  <p:stCondLst>
                                    <p:cond delay="0"/>
                                  </p:stCondLst>
                                  <p:childTnLst>
                                    <p:set>
                                      <p:cBhvr>
                                        <p:cTn id="116" dur="1" fill="hold">
                                          <p:stCondLst>
                                            <p:cond delay="0"/>
                                          </p:stCondLst>
                                        </p:cTn>
                                        <p:tgtEl>
                                          <p:spTgt spid="200">
                                            <p:txEl>
                                              <p:pRg st="73" end="147"/>
                                            </p:txEl>
                                          </p:spTgt>
                                        </p:tgtEl>
                                        <p:attrNameLst>
                                          <p:attrName>style.visibility</p:attrName>
                                        </p:attrNameLst>
                                      </p:cBhvr>
                                      <p:to>
                                        <p:strVal val="visible"/>
                                      </p:to>
                                    </p:set>
                                  </p:childTnLst>
                                </p:cTn>
                              </p:par>
                            </p:childTnLst>
                          </p:cTn>
                        </p:par>
                      </p:childTnLst>
                    </p:cTn>
                  </p:par>
                  <p:par>
                    <p:cTn id="117" nodeType="clickEffect" fill="hold">
                      <p:stCondLst>
                        <p:cond delay="indefinite"/>
                      </p:stCondLst>
                      <p:childTnLst>
                        <p:par>
                          <p:cTn id="118" nodeType="withEffect" fill="hold">
                            <p:stCondLst>
                              <p:cond delay="0"/>
                            </p:stCondLst>
                            <p:childTnLst>
                              <p:par>
                                <p:cTn id="119" nodeType="clickEffect" fill="hold" presetClass="entr" presetID="1">
                                  <p:stCondLst>
                                    <p:cond delay="0"/>
                                  </p:stCondLst>
                                  <p:childTnLst>
                                    <p:set>
                                      <p:cBhvr>
                                        <p:cTn id="120" dur="1" fill="hold">
                                          <p:stCondLst>
                                            <p:cond delay="0"/>
                                          </p:stCondLst>
                                        </p:cTn>
                                        <p:tgtEl>
                                          <p:spTgt spid="200">
                                            <p:txEl>
                                              <p:pRg st="148" end="211"/>
                                            </p:txEl>
                                          </p:spTgt>
                                        </p:tgtEl>
                                        <p:attrNameLst>
                                          <p:attrName>style.visibility</p:attrName>
                                        </p:attrNameLst>
                                      </p:cBhvr>
                                      <p:to>
                                        <p:strVal val="visible"/>
                                      </p:to>
                                    </p:set>
                                  </p:childTnLst>
                                </p:cTn>
                              </p:par>
                            </p:childTnLst>
                          </p:cTn>
                        </p:par>
                      </p:childTnLst>
                    </p:cTn>
                  </p:par>
                  <p:par>
                    <p:cTn id="121" nodeType="clickEffect" fill="hold">
                      <p:stCondLst>
                        <p:cond delay="indefinite"/>
                      </p:stCondLst>
                      <p:childTnLst>
                        <p:par>
                          <p:cTn id="122" nodeType="withEffect" fill="hold">
                            <p:stCondLst>
                              <p:cond delay="0"/>
                            </p:stCondLst>
                            <p:childTnLst>
                              <p:par>
                                <p:cTn id="123" nodeType="clickEffect" fill="hold" presetClass="entr" presetID="1">
                                  <p:stCondLst>
                                    <p:cond delay="0"/>
                                  </p:stCondLst>
                                  <p:childTnLst>
                                    <p:set>
                                      <p:cBhvr>
                                        <p:cTn id="124" dur="1" fill="hold">
                                          <p:stCondLst>
                                            <p:cond delay="0"/>
                                          </p:stCondLst>
                                        </p:cTn>
                                        <p:tgtEl>
                                          <p:spTgt spid="200">
                                            <p:txEl>
                                              <p:pRg st="212" end="276"/>
                                            </p:txEl>
                                          </p:spTgt>
                                        </p:tgtEl>
                                        <p:attrNameLst>
                                          <p:attrName>style.visibility</p:attrName>
                                        </p:attrNameLst>
                                      </p:cBhvr>
                                      <p:to>
                                        <p:strVal val="visible"/>
                                      </p:to>
                                    </p:set>
                                  </p:childTnLst>
                                </p:cTn>
                              </p:par>
                            </p:childTnLst>
                          </p:cTn>
                        </p:par>
                      </p:childTnLst>
                    </p:cTn>
                  </p:par>
                  <p:par>
                    <p:cTn id="125" nodeType="clickEffect" fill="hold">
                      <p:stCondLst>
                        <p:cond delay="indefinite"/>
                      </p:stCondLst>
                      <p:childTnLst>
                        <p:par>
                          <p:cTn id="126" nodeType="withEffect" fill="hold">
                            <p:stCondLst>
                              <p:cond delay="0"/>
                            </p:stCondLst>
                            <p:childTnLst>
                              <p:par>
                                <p:cTn id="127" nodeType="clickEffect" fill="hold" presetClass="entr" presetID="1">
                                  <p:stCondLst>
                                    <p:cond delay="0"/>
                                  </p:stCondLst>
                                  <p:childTnLst>
                                    <p:set>
                                      <p:cBhvr>
                                        <p:cTn id="128" dur="1" fill="hold">
                                          <p:stCondLst>
                                            <p:cond delay="0"/>
                                          </p:stCondLst>
                                        </p:cTn>
                                        <p:tgtEl>
                                          <p:spTgt spid="200">
                                            <p:txEl>
                                              <p:pRg st="277" end="348"/>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01" name="TextShape 1"/>
          <p:cNvSpPr txBox="1"/>
          <p:nvPr/>
        </p:nvSpPr>
        <p:spPr>
          <a:xfrm>
            <a:off x="380880" y="355680"/>
            <a:ext cx="8381520" cy="1053720"/>
          </a:xfrm>
          <a:prstGeom prst="rect">
            <a:avLst/>
          </a:prstGeom>
        </p:spPr>
        <p:txBody>
          <a:bodyPr anchor="ctr"/>
          <a:p>
            <a:pPr>
              <a:lnSpc>
                <a:spcPct val="100000"/>
              </a:lnSpc>
            </a:pPr>
            <a:r>
              <a:rPr lang="en-US" sz="3200">
                <a:solidFill>
                  <a:srgbClr val="ffffff"/>
                </a:solidFill>
                <a:latin typeface="Franklin Gothic Medium"/>
              </a:rPr>
              <a:t>Getting Away with Murder</a:t>
            </a:r>
            <a:endParaRPr/>
          </a:p>
        </p:txBody>
      </p:sp>
      <p:sp>
        <p:nvSpPr>
          <p:cNvPr id="202" name="TextShape 2"/>
          <p:cNvSpPr txBox="1"/>
          <p:nvPr/>
        </p:nvSpPr>
        <p:spPr>
          <a:xfrm>
            <a:off x="837000" y="1692360"/>
            <a:ext cx="7772040" cy="1480680"/>
          </a:xfrm>
          <a:prstGeom prst="rect">
            <a:avLst/>
          </a:prstGeom>
        </p:spPr>
        <p:txBody>
          <a:bodyPr/>
          <a:p>
            <a:pPr>
              <a:lnSpc>
                <a:spcPct val="100000"/>
              </a:lnSpc>
              <a:buFont typeface="Wingdings 2" charset="2"/>
              <a:buChar char=""/>
            </a:pPr>
            <a:r>
              <a:rPr lang="en-US" sz="2000">
                <a:solidFill>
                  <a:srgbClr val="4e3b30"/>
                </a:solidFill>
                <a:latin typeface="Franklin Gothic Medium"/>
              </a:rPr>
              <a:t>Why was Hitler able to get away with murder in the Night of the Long Knives?</a:t>
            </a:r>
            <a:endParaRPr/>
          </a:p>
          <a:p>
            <a:pPr>
              <a:lnSpc>
                <a:spcPct val="100000"/>
              </a:lnSpc>
              <a:buFont typeface="Wingdings 2" charset="2"/>
              <a:buChar char=""/>
            </a:pPr>
            <a:r>
              <a:rPr lang="en-US" sz="2000">
                <a:solidFill>
                  <a:srgbClr val="4e3b30"/>
                </a:solidFill>
                <a:latin typeface="Franklin Gothic Medium"/>
              </a:rPr>
              <a:t>Justifiable act of self-defence by the state?</a:t>
            </a:r>
            <a:endParaRPr/>
          </a:p>
        </p:txBody>
      </p:sp>
      <p:sp>
        <p:nvSpPr>
          <p:cNvPr id="203" name="CustomShape 3"/>
          <p:cNvSpPr/>
          <p:nvPr/>
        </p:nvSpPr>
        <p:spPr>
          <a:xfrm>
            <a:off x="571680" y="2928960"/>
            <a:ext cx="8357760" cy="3236040"/>
          </a:xfrm>
          <a:prstGeom prst="wedgeRectCallout">
            <a:avLst>
              <a:gd name="adj1" fmla="val -54003"/>
              <a:gd name="adj2" fmla="val 63809"/>
            </a:avLst>
          </a:prstGeom>
          <a:solidFill>
            <a:srgbClr val="f0a22e"/>
          </a:solidFill>
          <a:ln w="19080">
            <a:solidFill>
              <a:srgbClr val="b17722"/>
            </a:solidFill>
            <a:round/>
          </a:ln>
        </p:spPr>
        <p:txBody>
          <a:bodyPr lIns="90000" rIns="90000" tIns="45000" bIns="45000" anchor="ctr"/>
          <a:p>
            <a:pPr>
              <a:lnSpc>
                <a:spcPct val="100000"/>
              </a:lnSpc>
            </a:pPr>
            <a:r>
              <a:rPr lang="en-GB" sz="2400">
                <a:solidFill>
                  <a:srgbClr val="000000"/>
                </a:solidFill>
                <a:latin typeface="Arial"/>
              </a:rPr>
              <a:t>“</a:t>
            </a:r>
            <a:r>
              <a:rPr lang="en-GB" sz="2400">
                <a:solidFill>
                  <a:srgbClr val="000000"/>
                </a:solidFill>
                <a:latin typeface="Arial"/>
              </a:rPr>
              <a:t>Everyone will know in future that if he lifts his hand against the state certain death is his fate, and every National Socialist will know that no rank and no position allows him to escape punishment... If anyone reproaches me and asks why I did not resort to the regular courts of justice for the conviction of the offenders, then all I can say to him is this: in this hour I was responsible for the fate of the German people, and thereby became the Supreme Judge of the German people…”</a:t>
            </a:r>
            <a:endParaRPr/>
          </a:p>
        </p:txBody>
      </p:sp>
    </p:spTree>
  </p:cSld>
  <p:timing>
    <p:tnLst>
      <p:par>
        <p:cTn id="129" dur="indefinite" restart="never" nodeType="tmRoot">
          <p:childTnLst>
            <p:seq>
              <p:cTn id="130" dur="indefinite" nodeType="mainSeq">
                <p:childTnLst>
                  <p:par>
                    <p:cTn id="131" nodeType="clickEffect" fill="hold">
                      <p:stCondLst>
                        <p:cond delay="indefinite"/>
                      </p:stCondLst>
                      <p:childTnLst>
                        <p:par>
                          <p:cTn id="132" nodeType="withEffect" fill="hold">
                            <p:stCondLst>
                              <p:cond delay="0"/>
                            </p:stCondLst>
                            <p:childTnLst>
                              <p:par>
                                <p:cTn id="133" nodeType="clickEffect" fill="hold" presetClass="entr" presetID="1">
                                  <p:stCondLst>
                                    <p:cond delay="0"/>
                                  </p:stCondLst>
                                  <p:childTnLst>
                                    <p:set>
                                      <p:cBhvr>
                                        <p:cTn id="134" dur="1" fill="hold">
                                          <p:stCondLst>
                                            <p:cond delay="0"/>
                                          </p:stCondLst>
                                        </p:cTn>
                                        <p:tgtEl>
                                          <p:spTgt spid="202">
                                            <p:txEl>
                                              <p:pRg st="0" end="77"/>
                                            </p:txEl>
                                          </p:spTgt>
                                        </p:tgtEl>
                                        <p:attrNameLst>
                                          <p:attrName>style.visibility</p:attrName>
                                        </p:attrNameLst>
                                      </p:cBhvr>
                                      <p:to>
                                        <p:strVal val="visible"/>
                                      </p:to>
                                    </p:set>
                                  </p:childTnLst>
                                </p:cTn>
                              </p:par>
                            </p:childTnLst>
                          </p:cTn>
                        </p:par>
                      </p:childTnLst>
                    </p:cTn>
                  </p:par>
                  <p:par>
                    <p:cTn id="135" nodeType="clickEffect" fill="hold">
                      <p:stCondLst>
                        <p:cond delay="indefinite"/>
                      </p:stCondLst>
                      <p:childTnLst>
                        <p:par>
                          <p:cTn id="136" nodeType="withEffect" fill="hold">
                            <p:stCondLst>
                              <p:cond delay="0"/>
                            </p:stCondLst>
                            <p:childTnLst>
                              <p:par>
                                <p:cTn id="137" nodeType="clickEffect" fill="hold" presetClass="entr" presetID="1">
                                  <p:stCondLst>
                                    <p:cond delay="0"/>
                                  </p:stCondLst>
                                  <p:childTnLst>
                                    <p:set>
                                      <p:cBhvr>
                                        <p:cTn id="138" dur="1" fill="hold">
                                          <p:stCondLst>
                                            <p:cond delay="0"/>
                                          </p:stCondLst>
                                        </p:cTn>
                                        <p:tgtEl>
                                          <p:spTgt spid="202">
                                            <p:txEl>
                                              <p:pRg st="77" end="123"/>
                                            </p:txEl>
                                          </p:spTgt>
                                        </p:tgtEl>
                                        <p:attrNameLst>
                                          <p:attrName>style.visibility</p:attrName>
                                        </p:attrNameLst>
                                      </p:cBhvr>
                                      <p:to>
                                        <p:strVal val="visible"/>
                                      </p:to>
                                    </p:set>
                                  </p:childTnLst>
                                </p:cTn>
                              </p:par>
                            </p:childTnLst>
                          </p:cTn>
                        </p:par>
                      </p:childTnLst>
                    </p:cTn>
                  </p:par>
                  <p:par>
                    <p:cTn id="139" nodeType="clickEffect" fill="hold">
                      <p:stCondLst>
                        <p:cond delay="indefinite"/>
                      </p:stCondLst>
                      <p:childTnLst>
                        <p:par>
                          <p:cTn id="140" nodeType="withEffect" fill="hold">
                            <p:stCondLst>
                              <p:cond delay="0"/>
                            </p:stCondLst>
                            <p:childTnLst>
                              <p:par>
                                <p:cTn id="141" nodeType="clickEffect" fill="hold" presetClass="entr" presetID="1">
                                  <p:stCondLst>
                                    <p:cond delay="0"/>
                                  </p:stCondLst>
                                  <p:childTnLst>
                                    <p:set>
                                      <p:cBhvr>
                                        <p:cTn id="142" dur="1" fill="hold">
                                          <p:stCondLst>
                                            <p:cond delay="0"/>
                                          </p:stCondLst>
                                        </p:cTn>
                                        <p:tgtEl>
                                          <p:spTgt spid="203"/>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04" name="CustomShape 1"/>
          <p:cNvSpPr/>
          <p:nvPr/>
        </p:nvSpPr>
        <p:spPr>
          <a:xfrm>
            <a:off x="785880" y="428760"/>
            <a:ext cx="3785760" cy="2857320"/>
          </a:xfrm>
          <a:prstGeom prst="wedgeRoundRectCallout">
            <a:avLst>
              <a:gd name="adj1" fmla="val -65013"/>
              <a:gd name="adj2" fmla="val 70106"/>
              <a:gd name="adj3" fmla="val 16667"/>
            </a:avLst>
          </a:prstGeom>
          <a:solidFill>
            <a:srgbClr val="f0a22e"/>
          </a:solidFill>
          <a:ln w="19080">
            <a:solidFill>
              <a:srgbClr val="b17722"/>
            </a:solidFill>
            <a:round/>
          </a:ln>
        </p:spPr>
        <p:txBody>
          <a:bodyPr lIns="90000" rIns="90000" tIns="45000" bIns="45000" anchor="ctr"/>
          <a:p>
            <a:pPr algn="ctr">
              <a:lnSpc>
                <a:spcPct val="100000"/>
              </a:lnSpc>
            </a:pPr>
            <a:r>
              <a:rPr lang="en-GB" sz="2000">
                <a:solidFill>
                  <a:srgbClr val="000000"/>
                </a:solidFill>
                <a:latin typeface="Franklin Gothic Medium"/>
              </a:rPr>
              <a:t>The Führer with soldierly decision and exemplary courage has himself attacked and crushed the traitors and murderers. The army,  will show its gratitude through devotion and loyalty.</a:t>
            </a:r>
            <a:endParaRPr/>
          </a:p>
          <a:p>
            <a:pPr algn="ctr">
              <a:lnSpc>
                <a:spcPct val="100000"/>
              </a:lnSpc>
            </a:pPr>
            <a:r>
              <a:rPr i="1" lang="en-GB" sz="2000">
                <a:solidFill>
                  <a:srgbClr val="000000"/>
                </a:solidFill>
                <a:latin typeface="Franklin Gothic Medium"/>
              </a:rPr>
              <a:t>Defence Minister, 5/7/34</a:t>
            </a:r>
            <a:endParaRPr/>
          </a:p>
        </p:txBody>
      </p:sp>
      <p:sp>
        <p:nvSpPr>
          <p:cNvPr id="205" name="CustomShape 2"/>
          <p:cNvSpPr/>
          <p:nvPr/>
        </p:nvSpPr>
        <p:spPr>
          <a:xfrm>
            <a:off x="4714920" y="500040"/>
            <a:ext cx="4142880" cy="3642840"/>
          </a:xfrm>
          <a:prstGeom prst="wedgeRectCallout">
            <a:avLst>
              <a:gd name="adj1" fmla="val 46365"/>
              <a:gd name="adj2" fmla="val 90827"/>
            </a:avLst>
          </a:prstGeom>
          <a:solidFill>
            <a:srgbClr val="d3b9b3"/>
          </a:solidFill>
          <a:ln w="19080">
            <a:solidFill>
              <a:srgbClr val="b17722"/>
            </a:solidFill>
            <a:round/>
          </a:ln>
        </p:spPr>
        <p:txBody>
          <a:bodyPr lIns="90000" rIns="90000" tIns="45000" bIns="45000" anchor="ctr"/>
          <a:p>
            <a:pPr algn="ctr">
              <a:lnSpc>
                <a:spcPct val="100000"/>
              </a:lnSpc>
            </a:pPr>
            <a:r>
              <a:rPr lang="en-GB" sz="2000">
                <a:solidFill>
                  <a:srgbClr val="000000"/>
                </a:solidFill>
                <a:latin typeface="Franklin Gothic Medium"/>
              </a:rPr>
              <a:t>Through your decisive intervention and your courageous personal commitment you have nipped all the treasonable intrigues in the bud. You have saved the German nation from serious danger and for this I express to you my deeply felt gratitude and my sincere appreciation.</a:t>
            </a:r>
            <a:endParaRPr/>
          </a:p>
          <a:p>
            <a:pPr algn="ctr">
              <a:lnSpc>
                <a:spcPct val="100000"/>
              </a:lnSpc>
            </a:pPr>
            <a:r>
              <a:rPr i="1" lang="en-GB" sz="2000">
                <a:solidFill>
                  <a:srgbClr val="000000"/>
                </a:solidFill>
                <a:latin typeface="Franklin Gothic Medium"/>
              </a:rPr>
              <a:t>Hindenburg</a:t>
            </a:r>
            <a:endParaRPr/>
          </a:p>
        </p:txBody>
      </p:sp>
      <p:sp>
        <p:nvSpPr>
          <p:cNvPr id="206" name="CustomShape 3"/>
          <p:cNvSpPr/>
          <p:nvPr/>
        </p:nvSpPr>
        <p:spPr>
          <a:xfrm>
            <a:off x="642960" y="3929040"/>
            <a:ext cx="4642920" cy="2356920"/>
          </a:xfrm>
          <a:prstGeom prst="flowChartMagneticTape">
            <a:avLst/>
          </a:prstGeom>
          <a:gradFill>
            <a:gsLst>
              <a:gs pos="0">
                <a:srgbClr val="c3986d"/>
              </a:gs>
              <a:gs pos="100000">
                <a:srgbClr val="b58d65"/>
              </a:gs>
            </a:gsLst>
            <a:path path="circle"/>
          </a:gradFill>
          <a:ln w="10080">
            <a:solidFill>
              <a:srgbClr val="c3986d"/>
            </a:solidFill>
            <a:round/>
          </a:ln>
        </p:spPr>
        <p:txBody>
          <a:bodyPr lIns="90000" rIns="90000" tIns="45000" bIns="45000" anchor="ctr"/>
          <a:p>
            <a:pPr algn="ctr">
              <a:lnSpc>
                <a:spcPct val="100000"/>
              </a:lnSpc>
            </a:pPr>
            <a:r>
              <a:rPr lang="en-GB">
                <a:solidFill>
                  <a:srgbClr val="000000"/>
                </a:solidFill>
                <a:latin typeface="Franklin Gothic Medium"/>
              </a:rPr>
              <a:t>The main thing is he has freed us from the Marxists [and has] got rid of the harmful influence [of the] dreadful SA… even if he is a mass murderer.</a:t>
            </a:r>
            <a:endParaRPr/>
          </a:p>
          <a:p>
            <a:pPr algn="ctr">
              <a:lnSpc>
                <a:spcPct val="100000"/>
              </a:lnSpc>
            </a:pPr>
            <a:r>
              <a:rPr i="1" lang="en-GB">
                <a:solidFill>
                  <a:srgbClr val="000000"/>
                </a:solidFill>
                <a:latin typeface="Franklin Gothic Medium"/>
              </a:rPr>
              <a:t>A small businessman</a:t>
            </a:r>
            <a:endParaRPr/>
          </a:p>
        </p:txBody>
      </p:sp>
    </p:spTree>
  </p:cSld>
  <p:timing>
    <p:tnLst>
      <p:par>
        <p:cTn id="143" dur="indefinite" restart="never" nodeType="tmRoot">
          <p:childTnLst>
            <p:seq>
              <p:cTn id="144" dur="indefinite" nodeType="mainSeq">
                <p:childTnLst>
                  <p:par>
                    <p:cTn id="145" nodeType="clickEffect" fill="hold">
                      <p:stCondLst>
                        <p:cond delay="indefinite"/>
                      </p:stCondLst>
                      <p:childTnLst>
                        <p:par>
                          <p:cTn id="146" nodeType="withEffect" fill="hold">
                            <p:stCondLst>
                              <p:cond delay="0"/>
                            </p:stCondLst>
                            <p:childTnLst>
                              <p:par>
                                <p:cTn id="147" nodeType="clickEffect" fill="hold" presetClass="entr" presetID="1">
                                  <p:stCondLst>
                                    <p:cond delay="0"/>
                                  </p:stCondLst>
                                  <p:childTnLst>
                                    <p:set>
                                      <p:cBhvr>
                                        <p:cTn id="148" dur="1" fill="hold">
                                          <p:stCondLst>
                                            <p:cond delay="0"/>
                                          </p:stCondLst>
                                        </p:cTn>
                                        <p:tgtEl>
                                          <p:spTgt spid="204"/>
                                        </p:tgtEl>
                                        <p:attrNameLst>
                                          <p:attrName>style.visibility</p:attrName>
                                        </p:attrNameLst>
                                      </p:cBhvr>
                                      <p:to>
                                        <p:strVal val="visible"/>
                                      </p:to>
                                    </p:set>
                                  </p:childTnLst>
                                </p:cTn>
                              </p:par>
                            </p:childTnLst>
                          </p:cTn>
                        </p:par>
                      </p:childTnLst>
                    </p:cTn>
                  </p:par>
                  <p:par>
                    <p:cTn id="149" nodeType="clickEffect" fill="hold">
                      <p:stCondLst>
                        <p:cond delay="indefinite"/>
                      </p:stCondLst>
                      <p:childTnLst>
                        <p:par>
                          <p:cTn id="150" nodeType="withEffect" fill="hold">
                            <p:stCondLst>
                              <p:cond delay="0"/>
                            </p:stCondLst>
                            <p:childTnLst>
                              <p:par>
                                <p:cTn id="151" nodeType="clickEffect" fill="hold" presetClass="entr" presetID="1">
                                  <p:stCondLst>
                                    <p:cond delay="0"/>
                                  </p:stCondLst>
                                  <p:childTnLst>
                                    <p:set>
                                      <p:cBhvr>
                                        <p:cTn id="152" dur="1" fill="hold">
                                          <p:stCondLst>
                                            <p:cond delay="0"/>
                                          </p:stCondLst>
                                        </p:cTn>
                                        <p:tgtEl>
                                          <p:spTgt spid="205"/>
                                        </p:tgtEl>
                                        <p:attrNameLst>
                                          <p:attrName>style.visibility</p:attrName>
                                        </p:attrNameLst>
                                      </p:cBhvr>
                                      <p:to>
                                        <p:strVal val="visible"/>
                                      </p:to>
                                    </p:set>
                                  </p:childTnLst>
                                </p:cTn>
                              </p:par>
                            </p:childTnLst>
                          </p:cTn>
                        </p:par>
                      </p:childTnLst>
                    </p:cTn>
                  </p:par>
                  <p:par>
                    <p:cTn id="153" nodeType="clickEffect" fill="hold">
                      <p:stCondLst>
                        <p:cond delay="indefinite"/>
                      </p:stCondLst>
                      <p:childTnLst>
                        <p:par>
                          <p:cTn id="154" nodeType="withEffect" fill="hold">
                            <p:stCondLst>
                              <p:cond delay="0"/>
                            </p:stCondLst>
                            <p:childTnLst>
                              <p:par>
                                <p:cTn id="155" nodeType="clickEffect" fill="hold" presetClass="entr" presetID="1">
                                  <p:stCondLst>
                                    <p:cond delay="0"/>
                                  </p:stCondLst>
                                  <p:childTnLst>
                                    <p:set>
                                      <p:cBhvr>
                                        <p:cTn id="156" dur="1" fill="hold">
                                          <p:stCondLst>
                                            <p:cond delay="0"/>
                                          </p:stCondLst>
                                        </p:cTn>
                                        <p:tgtEl>
                                          <p:spTgt spid="206"/>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