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257" r:id="rId2"/>
    <p:sldId id="258" r:id="rId3"/>
    <p:sldId id="259" r:id="rId4"/>
    <p:sldId id="293" r:id="rId5"/>
    <p:sldId id="260" r:id="rId6"/>
    <p:sldId id="261" r:id="rId7"/>
    <p:sldId id="262" r:id="rId8"/>
    <p:sldId id="264" r:id="rId9"/>
    <p:sldId id="267" r:id="rId10"/>
    <p:sldId id="263" r:id="rId11"/>
    <p:sldId id="265" r:id="rId12"/>
    <p:sldId id="268" r:id="rId13"/>
    <p:sldId id="266" r:id="rId14"/>
    <p:sldId id="270" r:id="rId15"/>
    <p:sldId id="273" r:id="rId16"/>
    <p:sldId id="269" r:id="rId17"/>
    <p:sldId id="292" r:id="rId18"/>
    <p:sldId id="285" r:id="rId19"/>
    <p:sldId id="286" r:id="rId20"/>
    <p:sldId id="287" r:id="rId21"/>
    <p:sldId id="288" r:id="rId22"/>
    <p:sldId id="289" r:id="rId23"/>
    <p:sldId id="290" r:id="rId24"/>
    <p:sldId id="282" r:id="rId25"/>
    <p:sldId id="283"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82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DA1E4DA4-D7EF-4138-A295-E1DFFB78CCB9}" type="datetimeFigureOut">
              <a:rPr lang="en-US"/>
              <a:pPr>
                <a:defRPr/>
              </a:pPr>
              <a:t>8/12/2014</a:t>
            </a:fld>
            <a:endParaRPr lang="en-GB"/>
          </a:p>
        </p:txBody>
      </p:sp>
      <p:sp>
        <p:nvSpPr>
          <p:cNvPr id="7" name="Slide Number Placeholder 10"/>
          <p:cNvSpPr>
            <a:spLocks noGrp="1"/>
          </p:cNvSpPr>
          <p:nvPr>
            <p:ph type="sldNum" sz="quarter" idx="11"/>
          </p:nvPr>
        </p:nvSpPr>
        <p:spPr/>
        <p:txBody>
          <a:bodyPr/>
          <a:lstStyle>
            <a:lvl1pPr>
              <a:defRPr smtClean="0">
                <a:solidFill>
                  <a:srgbClr val="FFFFFF"/>
                </a:solidFill>
              </a:defRPr>
            </a:lvl1pPr>
          </a:lstStyle>
          <a:p>
            <a:pPr>
              <a:defRPr/>
            </a:pPr>
            <a:fld id="{08F842EB-2C70-4ECF-B677-6EC9CD0E1141}" type="slidenum">
              <a:rPr lang="en-GB" altLang="en-US"/>
              <a:pPr>
                <a:defRPr/>
              </a:pPr>
              <a:t>‹#›</a:t>
            </a:fld>
            <a:endParaRPr lang="en-GB" altLang="en-US"/>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GB"/>
          </a:p>
        </p:txBody>
      </p:sp>
    </p:spTree>
    <p:extLst>
      <p:ext uri="{BB962C8B-B14F-4D97-AF65-F5344CB8AC3E}">
        <p14:creationId xmlns:p14="http://schemas.microsoft.com/office/powerpoint/2010/main" val="3503819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C315FC-1AFE-47E3-A2B6-A93FC627607F}" type="datetimeFigureOut">
              <a:rPr lang="en-US"/>
              <a:pPr>
                <a:defRPr/>
              </a:pPr>
              <a:t>8/12/2014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38DD58C5-9844-4FE2-BDA7-061197EB46BC}" type="slidenum">
              <a:rPr lang="en-GB" altLang="en-US"/>
              <a:pPr>
                <a:defRPr/>
              </a:pPr>
              <a:t>‹#›</a:t>
            </a:fld>
            <a:endParaRPr lang="en-GB" altLang="en-US"/>
          </a:p>
        </p:txBody>
      </p:sp>
    </p:spTree>
    <p:extLst>
      <p:ext uri="{BB962C8B-B14F-4D97-AF65-F5344CB8AC3E}">
        <p14:creationId xmlns:p14="http://schemas.microsoft.com/office/powerpoint/2010/main" val="275965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DAF2F60E-AD5F-4245-927A-8C750DC603D4}" type="datetimeFigureOut">
              <a:rPr lang="en-US"/>
              <a:pPr>
                <a:defRPr/>
              </a:pPr>
              <a:t>8/12/2014</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smtClean="0">
                <a:solidFill>
                  <a:schemeClr val="bg2"/>
                </a:solidFill>
              </a:defRPr>
            </a:lvl1pPr>
          </a:lstStyle>
          <a:p>
            <a:pPr>
              <a:defRPr/>
            </a:pPr>
            <a:fld id="{7F02CB18-4045-45C5-8594-00CFF0A7D622}" type="slidenum">
              <a:rPr lang="en-GB" altLang="en-US"/>
              <a:pPr>
                <a:defRPr/>
              </a:pPr>
              <a:t>‹#›</a:t>
            </a:fld>
            <a:endParaRPr lang="en-GB" altLang="en-US"/>
          </a:p>
        </p:txBody>
      </p:sp>
    </p:spTree>
    <p:extLst>
      <p:ext uri="{BB962C8B-B14F-4D97-AF65-F5344CB8AC3E}">
        <p14:creationId xmlns:p14="http://schemas.microsoft.com/office/powerpoint/2010/main" val="2967710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04BA80CE-5944-4301-88C9-36CDFCAFAB1E}" type="datetimeFigureOut">
              <a:rPr lang="en-US"/>
              <a:pPr>
                <a:defRPr/>
              </a:pPr>
              <a:t>8/12/2014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2A2ACC40-29FF-497E-AF03-0A3E427458B4}" type="slidenum">
              <a:rPr lang="en-GB" altLang="en-US"/>
              <a:pPr>
                <a:defRPr/>
              </a:pPr>
              <a:t>‹#›</a:t>
            </a:fld>
            <a:endParaRPr lang="en-GB" altLang="en-US"/>
          </a:p>
        </p:txBody>
      </p:sp>
    </p:spTree>
    <p:extLst>
      <p:ext uri="{BB962C8B-B14F-4D97-AF65-F5344CB8AC3E}">
        <p14:creationId xmlns:p14="http://schemas.microsoft.com/office/powerpoint/2010/main" val="2622450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13C272E6-B4E2-44BA-9807-BACB26481F85}" type="datetimeFigureOut">
              <a:rPr lang="en-US"/>
              <a:pPr>
                <a:defRPr/>
              </a:pPr>
              <a:t>8/12/2014</a:t>
            </a:fld>
            <a:endParaRPr lang="en-GB"/>
          </a:p>
        </p:txBody>
      </p:sp>
      <p:sp>
        <p:nvSpPr>
          <p:cNvPr id="7" name="Slide Number Placeholder 9"/>
          <p:cNvSpPr>
            <a:spLocks noGrp="1"/>
          </p:cNvSpPr>
          <p:nvPr>
            <p:ph type="sldNum" sz="quarter" idx="11"/>
          </p:nvPr>
        </p:nvSpPr>
        <p:spPr/>
        <p:txBody>
          <a:bodyPr/>
          <a:lstStyle>
            <a:lvl1pPr>
              <a:defRPr smtClean="0">
                <a:solidFill>
                  <a:schemeClr val="bg2"/>
                </a:solidFill>
              </a:defRPr>
            </a:lvl1pPr>
          </a:lstStyle>
          <a:p>
            <a:pPr>
              <a:defRPr/>
            </a:pPr>
            <a:fld id="{2069C20F-107E-46BC-9465-3D6D587B2739}" type="slidenum">
              <a:rPr lang="en-GB" altLang="en-US"/>
              <a:pPr>
                <a:defRPr/>
              </a:pPr>
              <a:t>‹#›</a:t>
            </a:fld>
            <a:endParaRPr lang="en-GB" altLang="en-US"/>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GB"/>
          </a:p>
        </p:txBody>
      </p:sp>
    </p:spTree>
    <p:extLst>
      <p:ext uri="{BB962C8B-B14F-4D97-AF65-F5344CB8AC3E}">
        <p14:creationId xmlns:p14="http://schemas.microsoft.com/office/powerpoint/2010/main" val="167090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9045B692-5336-4A0C-9965-40497D927F12}" type="datetimeFigureOut">
              <a:rPr lang="en-US"/>
              <a:pPr>
                <a:defRPr/>
              </a:pPr>
              <a:t>8/12/2014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ln/>
        </p:spPr>
        <p:txBody>
          <a:bodyPr/>
          <a:lstStyle>
            <a:lvl1pPr>
              <a:defRPr/>
            </a:lvl1pPr>
          </a:lstStyle>
          <a:p>
            <a:pPr>
              <a:defRPr/>
            </a:pPr>
            <a:fld id="{8D0731A2-6B45-4BB5-BC66-D956C37AF3A7}" type="slidenum">
              <a:rPr lang="en-GB" altLang="en-US"/>
              <a:pPr>
                <a:defRPr/>
              </a:pPr>
              <a:t>‹#›</a:t>
            </a:fld>
            <a:endParaRPr lang="en-GB" altLang="en-US"/>
          </a:p>
        </p:txBody>
      </p:sp>
    </p:spTree>
    <p:extLst>
      <p:ext uri="{BB962C8B-B14F-4D97-AF65-F5344CB8AC3E}">
        <p14:creationId xmlns:p14="http://schemas.microsoft.com/office/powerpoint/2010/main" val="190774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defRPr/>
            </a:lvl1pPr>
          </a:lstStyle>
          <a:p>
            <a:pPr>
              <a:defRPr/>
            </a:pPr>
            <a:fld id="{AA76E309-9C04-4633-A29A-73F899A153C7}" type="datetimeFigureOut">
              <a:rPr lang="en-US"/>
              <a:pPr>
                <a:defRPr/>
              </a:pPr>
              <a:t>8/12/2014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a:ln/>
        </p:spPr>
        <p:txBody>
          <a:bodyPr/>
          <a:lstStyle>
            <a:lvl1pPr>
              <a:defRPr/>
            </a:lvl1pPr>
          </a:lstStyle>
          <a:p>
            <a:pPr>
              <a:defRPr/>
            </a:pPr>
            <a:fld id="{5E4ECACE-8F14-4F15-8D5E-F1ED4519B4B9}" type="slidenum">
              <a:rPr lang="en-GB" altLang="en-US"/>
              <a:pPr>
                <a:defRPr/>
              </a:pPr>
              <a:t>‹#›</a:t>
            </a:fld>
            <a:endParaRPr lang="en-GB" altLang="en-US"/>
          </a:p>
        </p:txBody>
      </p:sp>
    </p:spTree>
    <p:extLst>
      <p:ext uri="{BB962C8B-B14F-4D97-AF65-F5344CB8AC3E}">
        <p14:creationId xmlns:p14="http://schemas.microsoft.com/office/powerpoint/2010/main" val="3783301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C214407-DA3B-4395-8248-5E5098F09DAE}" type="datetimeFigureOut">
              <a:rPr lang="en-US"/>
              <a:pPr>
                <a:defRPr/>
              </a:pPr>
              <a:t>8/12/2014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a:ln/>
        </p:spPr>
        <p:txBody>
          <a:bodyPr/>
          <a:lstStyle>
            <a:lvl1pPr>
              <a:defRPr/>
            </a:lvl1pPr>
          </a:lstStyle>
          <a:p>
            <a:pPr>
              <a:defRPr/>
            </a:pPr>
            <a:fld id="{375910AF-02C4-494C-947B-CDB7AD4D540A}" type="slidenum">
              <a:rPr lang="en-GB" altLang="en-US"/>
              <a:pPr>
                <a:defRPr/>
              </a:pPr>
              <a:t>‹#›</a:t>
            </a:fld>
            <a:endParaRPr lang="en-GB" altLang="en-US"/>
          </a:p>
        </p:txBody>
      </p:sp>
    </p:spTree>
    <p:extLst>
      <p:ext uri="{BB962C8B-B14F-4D97-AF65-F5344CB8AC3E}">
        <p14:creationId xmlns:p14="http://schemas.microsoft.com/office/powerpoint/2010/main" val="295834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Date Placeholder 1"/>
          <p:cNvSpPr>
            <a:spLocks noGrp="1"/>
          </p:cNvSpPr>
          <p:nvPr>
            <p:ph type="dt" sz="half" idx="10"/>
          </p:nvPr>
        </p:nvSpPr>
        <p:spPr/>
        <p:txBody>
          <a:bodyPr/>
          <a:lstStyle>
            <a:lvl1pPr>
              <a:defRPr/>
            </a:lvl1pPr>
          </a:lstStyle>
          <a:p>
            <a:pPr>
              <a:defRPr/>
            </a:pPr>
            <a:fld id="{902D082C-93D4-4352-9D27-D99B387187BA}" type="datetimeFigureOut">
              <a:rPr lang="en-US"/>
              <a:pPr>
                <a:defRPr/>
              </a:pPr>
              <a:t>8/12/2014</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3"/>
          <p:cNvSpPr>
            <a:spLocks noGrp="1"/>
          </p:cNvSpPr>
          <p:nvPr>
            <p:ph type="sldNum" sz="quarter" idx="12"/>
          </p:nvPr>
        </p:nvSpPr>
        <p:spPr/>
        <p:txBody>
          <a:bodyPr/>
          <a:lstStyle>
            <a:lvl1pPr>
              <a:defRPr smtClean="0"/>
            </a:lvl1pPr>
          </a:lstStyle>
          <a:p>
            <a:pPr>
              <a:defRPr/>
            </a:pPr>
            <a:fld id="{186BF1C3-4B88-47D7-AD16-94056266D6F5}" type="slidenum">
              <a:rPr lang="en-GB" altLang="en-US"/>
              <a:pPr>
                <a:defRPr/>
              </a:pPr>
              <a:t>‹#›</a:t>
            </a:fld>
            <a:endParaRPr lang="en-GB" altLang="en-US"/>
          </a:p>
        </p:txBody>
      </p:sp>
    </p:spTree>
    <p:extLst>
      <p:ext uri="{BB962C8B-B14F-4D97-AF65-F5344CB8AC3E}">
        <p14:creationId xmlns:p14="http://schemas.microsoft.com/office/powerpoint/2010/main" val="246435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199BA064-EA58-4A7D-B013-C0B07C5DB377}" type="datetimeFigureOut">
              <a:rPr lang="en-US"/>
              <a:pPr>
                <a:defRPr/>
              </a:pPr>
              <a:t>8/12/2014</a:t>
            </a:fld>
            <a:endParaRPr lang="en-GB"/>
          </a:p>
        </p:txBody>
      </p:sp>
      <p:sp>
        <p:nvSpPr>
          <p:cNvPr id="9" name="Footer Placeholder 5"/>
          <p:cNvSpPr>
            <a:spLocks noGrp="1"/>
          </p:cNvSpPr>
          <p:nvPr>
            <p:ph type="ftr" sz="quarter" idx="11"/>
          </p:nvPr>
        </p:nvSpPr>
        <p:spPr/>
        <p:txBody>
          <a:bodyPr/>
          <a:lstStyle>
            <a:lvl1pPr>
              <a:defRPr/>
            </a:lvl1pPr>
          </a:lstStyle>
          <a:p>
            <a:pPr>
              <a:defRPr/>
            </a:pPr>
            <a:endParaRPr lang="en-GB"/>
          </a:p>
        </p:txBody>
      </p:sp>
      <p:sp>
        <p:nvSpPr>
          <p:cNvPr id="10" name="Slide Number Placeholder 6"/>
          <p:cNvSpPr>
            <a:spLocks noGrp="1"/>
          </p:cNvSpPr>
          <p:nvPr>
            <p:ph type="sldNum" sz="quarter" idx="12"/>
          </p:nvPr>
        </p:nvSpPr>
        <p:spPr/>
        <p:txBody>
          <a:bodyPr/>
          <a:lstStyle>
            <a:lvl1pPr>
              <a:defRPr smtClean="0">
                <a:solidFill>
                  <a:srgbClr val="FFFFFF"/>
                </a:solidFill>
              </a:defRPr>
            </a:lvl1pPr>
          </a:lstStyle>
          <a:p>
            <a:pPr>
              <a:defRPr/>
            </a:pPr>
            <a:fld id="{496E27C9-D7E6-4E6D-AB27-9251A0D000A1}" type="slidenum">
              <a:rPr lang="en-GB" altLang="en-US"/>
              <a:pPr>
                <a:defRPr/>
              </a:pPr>
              <a:t>‹#›</a:t>
            </a:fld>
            <a:endParaRPr lang="en-GB" altLang="en-US"/>
          </a:p>
        </p:txBody>
      </p:sp>
    </p:spTree>
    <p:extLst>
      <p:ext uri="{BB962C8B-B14F-4D97-AF65-F5344CB8AC3E}">
        <p14:creationId xmlns:p14="http://schemas.microsoft.com/office/powerpoint/2010/main" val="378497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6" name="Rectangle 5"/>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52C923BD-A6DB-4512-8019-291876FDAC41}" type="datetimeFigureOut">
              <a:rPr lang="en-US"/>
              <a:pPr>
                <a:defRPr/>
              </a:pPr>
              <a:t>8/12/2014</a:t>
            </a:fld>
            <a:endParaRPr lang="en-GB"/>
          </a:p>
        </p:txBody>
      </p:sp>
      <p:sp>
        <p:nvSpPr>
          <p:cNvPr id="8" name="Footer Placeholder 5"/>
          <p:cNvSpPr>
            <a:spLocks noGrp="1"/>
          </p:cNvSpPr>
          <p:nvPr>
            <p:ph type="ftr" sz="quarter" idx="11"/>
          </p:nvPr>
        </p:nvSpPr>
        <p:spPr/>
        <p:txBody>
          <a:bodyPr/>
          <a:lstStyle>
            <a:lvl1pPr>
              <a:defRPr/>
            </a:lvl1pPr>
          </a:lstStyle>
          <a:p>
            <a:pPr>
              <a:defRPr/>
            </a:pPr>
            <a:endParaRPr lang="en-GB"/>
          </a:p>
        </p:txBody>
      </p:sp>
      <p:sp>
        <p:nvSpPr>
          <p:cNvPr id="9" name="Slide Number Placeholder 6"/>
          <p:cNvSpPr>
            <a:spLocks noGrp="1"/>
          </p:cNvSpPr>
          <p:nvPr>
            <p:ph type="sldNum" sz="quarter" idx="12"/>
          </p:nvPr>
        </p:nvSpPr>
        <p:spPr/>
        <p:txBody>
          <a:bodyPr/>
          <a:lstStyle>
            <a:lvl1pPr>
              <a:defRPr smtClean="0"/>
            </a:lvl1pPr>
          </a:lstStyle>
          <a:p>
            <a:pPr>
              <a:defRPr/>
            </a:pPr>
            <a:fld id="{6C94D8F4-12BF-4773-AA26-DCAC2EA94338}" type="slidenum">
              <a:rPr lang="en-GB" altLang="en-US"/>
              <a:pPr>
                <a:defRPr/>
              </a:pPr>
              <a:t>‹#›</a:t>
            </a:fld>
            <a:endParaRPr lang="en-GB" altLang="en-US"/>
          </a:p>
        </p:txBody>
      </p:sp>
    </p:spTree>
    <p:extLst>
      <p:ext uri="{BB962C8B-B14F-4D97-AF65-F5344CB8AC3E}">
        <p14:creationId xmlns:p14="http://schemas.microsoft.com/office/powerpoint/2010/main" val="2687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eaLnBrk="1" hangingPunct="1">
              <a:defRPr sz="1100">
                <a:solidFill>
                  <a:schemeClr val="tx2"/>
                </a:solidFill>
                <a:latin typeface="Arial" charset="0"/>
              </a:defRPr>
            </a:lvl1pPr>
          </a:lstStyle>
          <a:p>
            <a:pPr>
              <a:defRPr/>
            </a:pPr>
            <a:fld id="{1390907F-151A-4348-B1A2-85B55AE99D21}" type="datetimeFigureOut">
              <a:rPr lang="en-US"/>
              <a:pPr>
                <a:defRPr/>
              </a:pPr>
              <a:t>8/12/2014</a:t>
            </a:fld>
            <a:endParaRPr lang="en-GB"/>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eaLnBrk="1" hangingPunct="1">
              <a:defRPr sz="1100">
                <a:solidFill>
                  <a:schemeClr val="tx2"/>
                </a:solidFill>
                <a:latin typeface="Arial" charset="0"/>
              </a:defRPr>
            </a:lvl1pPr>
          </a:lstStyle>
          <a:p>
            <a:pPr>
              <a:defRPr/>
            </a:pPr>
            <a:endParaRPr lang="en-GB"/>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wrap="square" lIns="91440" tIns="45720" rIns="91440" bIns="45720" numCol="1" anchor="ctr" anchorCtr="0" compatLnSpc="1">
            <a:prstTxWarp prst="textNoShape">
              <a:avLst/>
            </a:prstTxWarp>
          </a:bodyPr>
          <a:lstStyle>
            <a:lvl1pPr algn="ctr" eaLnBrk="1" hangingPunct="1">
              <a:defRPr sz="1100" smtClean="0">
                <a:solidFill>
                  <a:schemeClr val="tx2"/>
                </a:solidFill>
              </a:defRPr>
            </a:lvl1pPr>
          </a:lstStyle>
          <a:p>
            <a:pPr>
              <a:defRPr/>
            </a:pPr>
            <a:fld id="{C3737382-C2D3-434D-8225-C66A700CEF5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31" r:id="rId1"/>
    <p:sldLayoutId id="2147483726" r:id="rId2"/>
    <p:sldLayoutId id="2147483732" r:id="rId3"/>
    <p:sldLayoutId id="2147483727" r:id="rId4"/>
    <p:sldLayoutId id="2147483728" r:id="rId5"/>
    <p:sldLayoutId id="2147483729" r:id="rId6"/>
    <p:sldLayoutId id="2147483733" r:id="rId7"/>
    <p:sldLayoutId id="2147483734" r:id="rId8"/>
    <p:sldLayoutId id="2147483735" r:id="rId9"/>
    <p:sldLayoutId id="2147483730" r:id="rId10"/>
    <p:sldLayoutId id="2147483736" r:id="rId11"/>
  </p:sldLayoutIdLst>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anose="020B0603020102020204" pitchFamily="34" charset="0"/>
        </a:defRPr>
      </a:lvl2pPr>
      <a:lvl3pPr algn="ctr" rtl="0" eaLnBrk="0" fontAlgn="base" hangingPunct="0">
        <a:spcBef>
          <a:spcPct val="0"/>
        </a:spcBef>
        <a:spcAft>
          <a:spcPct val="0"/>
        </a:spcAft>
        <a:defRPr sz="3200">
          <a:solidFill>
            <a:schemeClr val="bg1"/>
          </a:solidFill>
          <a:latin typeface="Franklin Gothic Medium" panose="020B0603020102020204" pitchFamily="34" charset="0"/>
        </a:defRPr>
      </a:lvl3pPr>
      <a:lvl4pPr algn="ctr" rtl="0" eaLnBrk="0" fontAlgn="base" hangingPunct="0">
        <a:spcBef>
          <a:spcPct val="0"/>
        </a:spcBef>
        <a:spcAft>
          <a:spcPct val="0"/>
        </a:spcAft>
        <a:defRPr sz="3200">
          <a:solidFill>
            <a:schemeClr val="bg1"/>
          </a:solidFill>
          <a:latin typeface="Franklin Gothic Medium" panose="020B0603020102020204" pitchFamily="34" charset="0"/>
        </a:defRPr>
      </a:lvl4pPr>
      <a:lvl5pPr algn="ctr" rtl="0" eaLnBrk="0" fontAlgn="base" hangingPunct="0">
        <a:spcBef>
          <a:spcPct val="0"/>
        </a:spcBef>
        <a:spcAft>
          <a:spcPct val="0"/>
        </a:spcAft>
        <a:defRPr sz="3200">
          <a:solidFill>
            <a:schemeClr val="bg1"/>
          </a:solidFill>
          <a:latin typeface="Franklin Gothic Medium" panose="020B0603020102020204" pitchFamily="34" charset="0"/>
        </a:defRPr>
      </a:lvl5pPr>
      <a:lvl6pPr marL="457200" algn="ctr" rtl="0" fontAlgn="base">
        <a:spcBef>
          <a:spcPct val="0"/>
        </a:spcBef>
        <a:spcAft>
          <a:spcPct val="0"/>
        </a:spcAft>
        <a:defRPr sz="3200">
          <a:solidFill>
            <a:schemeClr val="bg1"/>
          </a:solidFill>
          <a:latin typeface="Franklin Gothic Medium" panose="020B0603020102020204" pitchFamily="34" charset="0"/>
        </a:defRPr>
      </a:lvl6pPr>
      <a:lvl7pPr marL="914400" algn="ctr" rtl="0" fontAlgn="base">
        <a:spcBef>
          <a:spcPct val="0"/>
        </a:spcBef>
        <a:spcAft>
          <a:spcPct val="0"/>
        </a:spcAft>
        <a:defRPr sz="3200">
          <a:solidFill>
            <a:schemeClr val="bg1"/>
          </a:solidFill>
          <a:latin typeface="Franklin Gothic Medium" panose="020B0603020102020204" pitchFamily="34" charset="0"/>
        </a:defRPr>
      </a:lvl7pPr>
      <a:lvl8pPr marL="1371600" algn="ctr" rtl="0" fontAlgn="base">
        <a:spcBef>
          <a:spcPct val="0"/>
        </a:spcBef>
        <a:spcAft>
          <a:spcPct val="0"/>
        </a:spcAft>
        <a:defRPr sz="3200">
          <a:solidFill>
            <a:schemeClr val="bg1"/>
          </a:solidFill>
          <a:latin typeface="Franklin Gothic Medium" panose="020B0603020102020204" pitchFamily="34" charset="0"/>
        </a:defRPr>
      </a:lvl8pPr>
      <a:lvl9pPr marL="1828800" algn="ctr" rtl="0" fontAlgn="base">
        <a:spcBef>
          <a:spcPct val="0"/>
        </a:spcBef>
        <a:spcAft>
          <a:spcPct val="0"/>
        </a:spcAft>
        <a:defRPr sz="3200">
          <a:solidFill>
            <a:schemeClr val="bg1"/>
          </a:solidFill>
          <a:latin typeface="Franklin Gothic Medium" panose="020B0603020102020204" pitchFamily="34" charset="0"/>
        </a:defRPr>
      </a:lvl9pPr>
    </p:titleStyle>
    <p:body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28B70"/>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7706B"/>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6F777D"/>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hyperlink" Target="http://www.google.co.uk/url?sa=i&amp;rct=j&amp;q=&amp;esrc=s&amp;frm=1&amp;source=images&amp;cd=&amp;cad=rja&amp;uact=8&amp;docid=pgbftESGfKtAnM&amp;tbnid=U9PfbOy9emAbYM:&amp;ved=0CAUQjRw&amp;url=http://forum.axishistory.com/viewtopic.php?f%3D45%26t%3D180495&amp;ei=gF7OU8qFBYTSOeSvgZgE&amp;bvm=bv.71198958,d.ZGU&amp;psig=AFQjCNFpVpI24_OYg4Yjjz5CDMGaoXWBcg&amp;ust=1406119925709209"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upload.wikimedia.org/wikipedia/commons/9/9e/Nazi_Germany.sv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750" y="188913"/>
            <a:ext cx="6264275" cy="1470025"/>
          </a:xfrm>
        </p:spPr>
        <p:txBody>
          <a:bodyPr/>
          <a:lstStyle/>
          <a:p>
            <a:pPr eaLnBrk="1" fontAlgn="auto" hangingPunct="1">
              <a:spcAft>
                <a:spcPts val="0"/>
              </a:spcAft>
              <a:defRPr/>
            </a:pPr>
            <a:r>
              <a:rPr lang="en-GB" altLang="en-US" dirty="0" smtClean="0"/>
              <a:t>Who was Hitler?</a:t>
            </a:r>
            <a:br>
              <a:rPr lang="en-GB" altLang="en-US" dirty="0" smtClean="0"/>
            </a:br>
            <a:r>
              <a:rPr lang="en-GB" altLang="en-US" dirty="0" smtClean="0"/>
              <a:t>Who were the Nazis?</a:t>
            </a:r>
          </a:p>
        </p:txBody>
      </p:sp>
      <p:pic>
        <p:nvPicPr>
          <p:cNvPr id="8195" name="Picture 5" descr="salut_hit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2060848"/>
            <a:ext cx="3937000" cy="416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Oval 2"/>
          <p:cNvSpPr/>
          <p:nvPr/>
        </p:nvSpPr>
        <p:spPr>
          <a:xfrm>
            <a:off x="5403850" y="2767013"/>
            <a:ext cx="2233613" cy="2089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8197"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800" y="2303463"/>
            <a:ext cx="3033713"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844675"/>
            <a:ext cx="5300662" cy="4572000"/>
          </a:xfrm>
        </p:spPr>
        <p:txBody>
          <a:bodyPr>
            <a:normAutofit fontScale="92500" lnSpcReduction="10000"/>
          </a:bodyPr>
          <a:lstStyle/>
          <a:p>
            <a:pPr marL="274320" eaLnBrk="1" fontAlgn="auto" hangingPunct="1">
              <a:lnSpc>
                <a:spcPct val="90000"/>
              </a:lnSpc>
              <a:spcAft>
                <a:spcPts val="0"/>
              </a:spcAft>
              <a:defRPr/>
            </a:pPr>
            <a:r>
              <a:rPr lang="en-GB" sz="2200" dirty="0" smtClean="0"/>
              <a:t>Hitler moved to Munich in 1913.</a:t>
            </a:r>
          </a:p>
          <a:p>
            <a:pPr marL="274320" eaLnBrk="1" fontAlgn="auto" hangingPunct="1">
              <a:lnSpc>
                <a:spcPct val="90000"/>
              </a:lnSpc>
              <a:spcAft>
                <a:spcPts val="0"/>
              </a:spcAft>
              <a:buFont typeface="Wingdings 2" panose="05020102010507070707" pitchFamily="18" charset="2"/>
              <a:buNone/>
              <a:defRPr/>
            </a:pPr>
            <a:endParaRPr lang="en-GB" sz="2200" dirty="0" smtClean="0"/>
          </a:p>
          <a:p>
            <a:pPr marL="274320" eaLnBrk="1" fontAlgn="auto" hangingPunct="1">
              <a:lnSpc>
                <a:spcPct val="90000"/>
              </a:lnSpc>
              <a:spcAft>
                <a:spcPts val="0"/>
              </a:spcAft>
              <a:defRPr/>
            </a:pPr>
            <a:r>
              <a:rPr lang="en-GB" sz="2200" dirty="0" smtClean="0"/>
              <a:t>He joined the German Army and served as a corporal on the Western Front.</a:t>
            </a:r>
          </a:p>
          <a:p>
            <a:pPr marL="274320" eaLnBrk="1" fontAlgn="auto" hangingPunct="1">
              <a:lnSpc>
                <a:spcPct val="90000"/>
              </a:lnSpc>
              <a:spcAft>
                <a:spcPts val="0"/>
              </a:spcAft>
              <a:buFont typeface="Wingdings 2" panose="05020102010507070707" pitchFamily="18" charset="2"/>
              <a:buNone/>
              <a:defRPr/>
            </a:pPr>
            <a:endParaRPr lang="en-GB" sz="2200" dirty="0" smtClean="0"/>
          </a:p>
          <a:p>
            <a:pPr marL="274320" eaLnBrk="1" fontAlgn="auto" hangingPunct="1">
              <a:lnSpc>
                <a:spcPct val="90000"/>
              </a:lnSpc>
              <a:spcAft>
                <a:spcPts val="0"/>
              </a:spcAft>
              <a:defRPr/>
            </a:pPr>
            <a:r>
              <a:rPr lang="en-GB" sz="2200" dirty="0" smtClean="0"/>
              <a:t>He was wounded and temporarily blinded after a gas attack.</a:t>
            </a:r>
          </a:p>
          <a:p>
            <a:pPr marL="274320" eaLnBrk="1" fontAlgn="auto" hangingPunct="1">
              <a:lnSpc>
                <a:spcPct val="90000"/>
              </a:lnSpc>
              <a:spcAft>
                <a:spcPts val="0"/>
              </a:spcAft>
              <a:buFont typeface="Wingdings 2" panose="05020102010507070707" pitchFamily="18" charset="2"/>
              <a:buNone/>
              <a:defRPr/>
            </a:pPr>
            <a:endParaRPr lang="en-GB" sz="2200" dirty="0" smtClean="0"/>
          </a:p>
          <a:p>
            <a:pPr marL="274320" eaLnBrk="1" fontAlgn="auto" hangingPunct="1">
              <a:lnSpc>
                <a:spcPct val="90000"/>
              </a:lnSpc>
              <a:spcAft>
                <a:spcPts val="0"/>
              </a:spcAft>
              <a:defRPr/>
            </a:pPr>
            <a:r>
              <a:rPr lang="en-GB" sz="2200" dirty="0" smtClean="0"/>
              <a:t>He received medals for bravery and service, including the Iron Cross.</a:t>
            </a:r>
          </a:p>
          <a:p>
            <a:pPr marL="274320" eaLnBrk="1" fontAlgn="auto" hangingPunct="1">
              <a:lnSpc>
                <a:spcPct val="90000"/>
              </a:lnSpc>
              <a:spcAft>
                <a:spcPts val="0"/>
              </a:spcAft>
              <a:buFont typeface="Wingdings 2" panose="05020102010507070707" pitchFamily="18" charset="2"/>
              <a:buNone/>
              <a:defRPr/>
            </a:pPr>
            <a:endParaRPr lang="en-GB" sz="2200" dirty="0" smtClean="0"/>
          </a:p>
          <a:p>
            <a:pPr marL="274320" eaLnBrk="1" fontAlgn="auto" hangingPunct="1">
              <a:lnSpc>
                <a:spcPct val="90000"/>
              </a:lnSpc>
              <a:spcAft>
                <a:spcPts val="0"/>
              </a:spcAft>
              <a:defRPr/>
            </a:pPr>
            <a:r>
              <a:rPr lang="en-GB" sz="2200" dirty="0" smtClean="0"/>
              <a:t>He believed passionately in Germany and was devastated when they lost the war. </a:t>
            </a:r>
          </a:p>
        </p:txBody>
      </p:sp>
      <p:sp>
        <p:nvSpPr>
          <p:cNvPr id="14338" name="Title 1"/>
          <p:cNvSpPr>
            <a:spLocks noGrp="1"/>
          </p:cNvSpPr>
          <p:nvPr>
            <p:ph type="title"/>
          </p:nvPr>
        </p:nvSpPr>
        <p:spPr/>
        <p:txBody>
          <a:bodyPr/>
          <a:lstStyle/>
          <a:p>
            <a:pPr eaLnBrk="1" fontAlgn="auto" hangingPunct="1">
              <a:spcAft>
                <a:spcPts val="0"/>
              </a:spcAft>
              <a:defRPr/>
            </a:pPr>
            <a:r>
              <a:rPr lang="en-GB" altLang="en-US" smtClean="0"/>
              <a:t>World War One	</a:t>
            </a:r>
          </a:p>
        </p:txBody>
      </p:sp>
      <p:pic>
        <p:nvPicPr>
          <p:cNvPr id="14340" name="Picture 4" descr="http://www.adolfhitler.dk/hitlersomung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188640"/>
            <a:ext cx="2571750" cy="42656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4273550"/>
            <a:ext cx="257175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1773238"/>
            <a:ext cx="5443538" cy="4572000"/>
          </a:xfrm>
        </p:spPr>
        <p:txBody>
          <a:bodyPr>
            <a:normAutofit lnSpcReduction="10000"/>
          </a:bodyPr>
          <a:lstStyle/>
          <a:p>
            <a:pPr marL="274320" eaLnBrk="1" fontAlgn="auto" hangingPunct="1">
              <a:lnSpc>
                <a:spcPct val="90000"/>
              </a:lnSpc>
              <a:spcAft>
                <a:spcPts val="0"/>
              </a:spcAft>
              <a:defRPr/>
            </a:pPr>
            <a:r>
              <a:rPr lang="en-GB" altLang="en-US" sz="2400" dirty="0" smtClean="0"/>
              <a:t>The </a:t>
            </a:r>
            <a:r>
              <a:rPr lang="en-GB" altLang="en-US" sz="2400" b="1" dirty="0" smtClean="0"/>
              <a:t>Versailles Treaty </a:t>
            </a:r>
            <a:r>
              <a:rPr lang="en-GB" altLang="en-US" sz="2400" dirty="0" smtClean="0"/>
              <a:t>that ended the war stripped Germany of much of its territory, forced the country to disarm, and ordered Germany to pay huge reparations.</a:t>
            </a:r>
          </a:p>
          <a:p>
            <a:pPr marL="274320" eaLnBrk="1" fontAlgn="auto" hangingPunct="1">
              <a:lnSpc>
                <a:spcPct val="90000"/>
              </a:lnSpc>
              <a:spcAft>
                <a:spcPts val="0"/>
              </a:spcAft>
              <a:buFont typeface="Wingdings 2" panose="05020102010507070707" pitchFamily="18" charset="2"/>
              <a:buNone/>
              <a:defRPr/>
            </a:pPr>
            <a:endParaRPr lang="en-GB" altLang="en-US" sz="2400" dirty="0" smtClean="0"/>
          </a:p>
          <a:p>
            <a:pPr marL="274320" eaLnBrk="1" fontAlgn="auto" hangingPunct="1">
              <a:lnSpc>
                <a:spcPct val="90000"/>
              </a:lnSpc>
              <a:spcAft>
                <a:spcPts val="0"/>
              </a:spcAft>
              <a:defRPr/>
            </a:pPr>
            <a:r>
              <a:rPr lang="en-GB" altLang="en-US" sz="2400" dirty="0" smtClean="0"/>
              <a:t>When the army returned to Germany the country was in despair.</a:t>
            </a:r>
          </a:p>
          <a:p>
            <a:pPr marL="274320" eaLnBrk="1" fontAlgn="auto" hangingPunct="1">
              <a:lnSpc>
                <a:spcPct val="90000"/>
              </a:lnSpc>
              <a:spcAft>
                <a:spcPts val="0"/>
              </a:spcAft>
              <a:buFont typeface="Wingdings 2" panose="05020102010507070707" pitchFamily="18" charset="2"/>
              <a:buNone/>
              <a:defRPr/>
            </a:pPr>
            <a:endParaRPr lang="en-GB" altLang="en-US" sz="2400" dirty="0" smtClean="0"/>
          </a:p>
          <a:p>
            <a:pPr marL="274320" eaLnBrk="1" fontAlgn="auto" hangingPunct="1">
              <a:lnSpc>
                <a:spcPct val="90000"/>
              </a:lnSpc>
              <a:spcAft>
                <a:spcPts val="0"/>
              </a:spcAft>
              <a:defRPr/>
            </a:pPr>
            <a:r>
              <a:rPr lang="en-GB" altLang="en-US" sz="2400" dirty="0" smtClean="0"/>
              <a:t>Germany was bankrupt and millions of people were unemployed.</a:t>
            </a:r>
          </a:p>
        </p:txBody>
      </p:sp>
      <p:sp>
        <p:nvSpPr>
          <p:cNvPr id="15362" name="Title 1"/>
          <p:cNvSpPr>
            <a:spLocks noGrp="1"/>
          </p:cNvSpPr>
          <p:nvPr>
            <p:ph type="title"/>
          </p:nvPr>
        </p:nvSpPr>
        <p:spPr/>
        <p:txBody>
          <a:bodyPr/>
          <a:lstStyle/>
          <a:p>
            <a:pPr eaLnBrk="1" fontAlgn="auto" hangingPunct="1">
              <a:spcAft>
                <a:spcPts val="0"/>
              </a:spcAft>
              <a:defRPr/>
            </a:pPr>
            <a:r>
              <a:rPr lang="en-GB" altLang="en-US" dirty="0" smtClean="0"/>
              <a:t>After the war: Negotiating the Peace</a:t>
            </a: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348880"/>
            <a:ext cx="238125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763985"/>
            <a:ext cx="8512175" cy="4905375"/>
          </a:xfrm>
        </p:spPr>
        <p:txBody>
          <a:bodyPr>
            <a:noAutofit/>
          </a:bodyPr>
          <a:lstStyle/>
          <a:p>
            <a:pPr marL="274320" eaLnBrk="1" fontAlgn="auto" hangingPunct="1">
              <a:spcAft>
                <a:spcPts val="0"/>
              </a:spcAft>
              <a:defRPr/>
            </a:pPr>
            <a:r>
              <a:rPr lang="en-GB" altLang="en-US" sz="2300" dirty="0" smtClean="0"/>
              <a:t>Hitler felt Germany had been betrayed at Versailles by the ‘November Criminals’ (the German politicians who signed the Treaty).</a:t>
            </a:r>
          </a:p>
          <a:p>
            <a:pPr marL="274320" eaLnBrk="1" fontAlgn="auto" hangingPunct="1">
              <a:spcAft>
                <a:spcPts val="0"/>
              </a:spcAft>
              <a:buFont typeface="Wingdings 2" panose="05020102010507070707" pitchFamily="18" charset="2"/>
              <a:buNone/>
              <a:defRPr/>
            </a:pPr>
            <a:endParaRPr lang="en-GB" altLang="en-US" sz="2300" dirty="0" smtClean="0"/>
          </a:p>
          <a:p>
            <a:pPr marL="274320" eaLnBrk="1" fontAlgn="auto" hangingPunct="1">
              <a:spcAft>
                <a:spcPts val="0"/>
              </a:spcAft>
              <a:defRPr/>
            </a:pPr>
            <a:r>
              <a:rPr lang="en-GB" altLang="en-US" sz="2300" dirty="0" smtClean="0"/>
              <a:t>Hitler blamed the new government for Germany’s defeat in the war and for signing the Treaty.</a:t>
            </a:r>
          </a:p>
          <a:p>
            <a:pPr marL="274320" eaLnBrk="1" fontAlgn="auto" hangingPunct="1">
              <a:spcAft>
                <a:spcPts val="0"/>
              </a:spcAft>
              <a:buFont typeface="Wingdings 2" panose="05020102010507070707" pitchFamily="18" charset="2"/>
              <a:buNone/>
              <a:defRPr/>
            </a:pPr>
            <a:endParaRPr lang="en-GB" altLang="en-US" sz="2300" dirty="0" smtClean="0"/>
          </a:p>
          <a:p>
            <a:pPr marL="274320" eaLnBrk="1" fontAlgn="auto" hangingPunct="1">
              <a:spcAft>
                <a:spcPts val="0"/>
              </a:spcAft>
              <a:defRPr/>
            </a:pPr>
            <a:r>
              <a:rPr lang="en-GB" altLang="en-US" sz="2300" dirty="0" smtClean="0"/>
              <a:t>Hitler would later use the Treaty during his rise to power as a means to gather support against the government.</a:t>
            </a:r>
          </a:p>
          <a:p>
            <a:pPr marL="45720" indent="0" eaLnBrk="1" fontAlgn="auto" hangingPunct="1">
              <a:spcAft>
                <a:spcPts val="0"/>
              </a:spcAft>
              <a:buNone/>
              <a:defRPr/>
            </a:pPr>
            <a:endParaRPr lang="en-GB" altLang="en-US" sz="2300" dirty="0" smtClean="0"/>
          </a:p>
          <a:p>
            <a:pPr marL="274320" eaLnBrk="1" fontAlgn="auto" hangingPunct="1">
              <a:spcAft>
                <a:spcPts val="0"/>
              </a:spcAft>
              <a:defRPr/>
            </a:pPr>
            <a:r>
              <a:rPr lang="en-GB" altLang="en-US" sz="2300" dirty="0" smtClean="0">
                <a:solidFill>
                  <a:srgbClr val="FF0000"/>
                </a:solidFill>
              </a:rPr>
              <a:t>Destruction of Versailles = central feature of Nazi propaganda</a:t>
            </a:r>
          </a:p>
        </p:txBody>
      </p:sp>
      <p:sp>
        <p:nvSpPr>
          <p:cNvPr id="16386" name="Title 1"/>
          <p:cNvSpPr>
            <a:spLocks noGrp="1"/>
          </p:cNvSpPr>
          <p:nvPr>
            <p:ph type="title"/>
          </p:nvPr>
        </p:nvSpPr>
        <p:spPr/>
        <p:txBody>
          <a:bodyPr/>
          <a:lstStyle/>
          <a:p>
            <a:pPr eaLnBrk="1" fontAlgn="auto" hangingPunct="1">
              <a:spcAft>
                <a:spcPts val="0"/>
              </a:spcAft>
              <a:defRPr/>
            </a:pPr>
            <a:r>
              <a:rPr lang="en-GB" altLang="en-US" smtClean="0"/>
              <a:t>Hitler’s response to the Treaty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773238"/>
            <a:ext cx="8553450" cy="4572000"/>
          </a:xfrm>
        </p:spPr>
        <p:txBody>
          <a:bodyPr>
            <a:noAutofit/>
          </a:bodyPr>
          <a:lstStyle/>
          <a:p>
            <a:pPr marL="274320" eaLnBrk="1" fontAlgn="auto" hangingPunct="1">
              <a:lnSpc>
                <a:spcPct val="90000"/>
              </a:lnSpc>
              <a:spcAft>
                <a:spcPts val="0"/>
              </a:spcAft>
              <a:defRPr/>
            </a:pPr>
            <a:r>
              <a:rPr lang="en-GB" sz="2400" dirty="0" smtClean="0"/>
              <a:t>In 1920, Hitler joined the </a:t>
            </a:r>
            <a:r>
              <a:rPr lang="en-GB" sz="2400" b="1" dirty="0" smtClean="0"/>
              <a:t>National Socialist German Workers Party</a:t>
            </a:r>
            <a:r>
              <a:rPr lang="en-GB" sz="2400" dirty="0" smtClean="0"/>
              <a:t> (NSDAP), later known as the Nazis.</a:t>
            </a:r>
          </a:p>
          <a:p>
            <a:pPr marL="274320" eaLnBrk="1" fontAlgn="auto" hangingPunct="1">
              <a:lnSpc>
                <a:spcPct val="90000"/>
              </a:lnSpc>
              <a:spcAft>
                <a:spcPts val="0"/>
              </a:spcAft>
              <a:defRPr/>
            </a:pPr>
            <a:endParaRPr lang="en-GB" sz="2400" dirty="0"/>
          </a:p>
          <a:p>
            <a:pPr marL="274320" eaLnBrk="1" fontAlgn="auto" hangingPunct="1">
              <a:lnSpc>
                <a:spcPct val="90000"/>
              </a:lnSpc>
              <a:spcAft>
                <a:spcPts val="0"/>
              </a:spcAft>
              <a:defRPr/>
            </a:pPr>
            <a:r>
              <a:rPr lang="en-GB" sz="2400" b="1" u="sng" dirty="0" smtClean="0"/>
              <a:t>Aims:</a:t>
            </a:r>
          </a:p>
          <a:p>
            <a:pPr marL="274320" eaLnBrk="1" fontAlgn="auto" hangingPunct="1">
              <a:lnSpc>
                <a:spcPct val="90000"/>
              </a:lnSpc>
              <a:spcAft>
                <a:spcPts val="0"/>
              </a:spcAft>
              <a:buFont typeface="Wingdings 2" panose="05020102010507070707" pitchFamily="18" charset="2"/>
              <a:buNone/>
              <a:defRPr/>
            </a:pPr>
            <a:endParaRPr lang="en-GB" sz="2400" dirty="0" smtClean="0"/>
          </a:p>
          <a:p>
            <a:pPr marL="274320" eaLnBrk="1" fontAlgn="auto" hangingPunct="1">
              <a:lnSpc>
                <a:spcPct val="90000"/>
              </a:lnSpc>
              <a:spcAft>
                <a:spcPts val="0"/>
              </a:spcAft>
              <a:defRPr/>
            </a:pPr>
            <a:r>
              <a:rPr lang="en-GB" sz="2400" dirty="0" smtClean="0"/>
              <a:t>The Nazis called for all Germans, even those in other countries, to </a:t>
            </a:r>
            <a:r>
              <a:rPr lang="en-GB" sz="2400" b="1" dirty="0" smtClean="0"/>
              <a:t>unite into one nation</a:t>
            </a:r>
          </a:p>
          <a:p>
            <a:pPr marL="45720" indent="0" eaLnBrk="1" fontAlgn="auto" hangingPunct="1">
              <a:lnSpc>
                <a:spcPct val="90000"/>
              </a:lnSpc>
              <a:spcAft>
                <a:spcPts val="0"/>
              </a:spcAft>
              <a:buFont typeface="Wingdings 2" panose="05020102010507070707" pitchFamily="18" charset="2"/>
              <a:buNone/>
              <a:defRPr/>
            </a:pPr>
            <a:endParaRPr lang="en-GB" sz="2400" dirty="0" smtClean="0"/>
          </a:p>
          <a:p>
            <a:pPr marL="274320" eaLnBrk="1" fontAlgn="auto" hangingPunct="1">
              <a:lnSpc>
                <a:spcPct val="90000"/>
              </a:lnSpc>
              <a:spcAft>
                <a:spcPts val="0"/>
              </a:spcAft>
              <a:defRPr/>
            </a:pPr>
            <a:r>
              <a:rPr lang="en-GB" sz="2400" dirty="0"/>
              <a:t>T</a:t>
            </a:r>
            <a:r>
              <a:rPr lang="en-GB" sz="2400" dirty="0" smtClean="0"/>
              <a:t>hey called for a </a:t>
            </a:r>
            <a:r>
              <a:rPr lang="en-GB" sz="2400" b="1" dirty="0" smtClean="0"/>
              <a:t>strong central government</a:t>
            </a:r>
          </a:p>
          <a:p>
            <a:pPr marL="45720" indent="0" eaLnBrk="1" fontAlgn="auto" hangingPunct="1">
              <a:lnSpc>
                <a:spcPct val="90000"/>
              </a:lnSpc>
              <a:spcAft>
                <a:spcPts val="0"/>
              </a:spcAft>
              <a:buFont typeface="Wingdings 2" panose="05020102010507070707" pitchFamily="18" charset="2"/>
              <a:buNone/>
              <a:defRPr/>
            </a:pPr>
            <a:endParaRPr lang="en-GB" sz="2400" b="1" dirty="0" smtClean="0"/>
          </a:p>
          <a:p>
            <a:pPr marL="274320" eaLnBrk="1" fontAlgn="auto" hangingPunct="1">
              <a:lnSpc>
                <a:spcPct val="90000"/>
              </a:lnSpc>
              <a:spcAft>
                <a:spcPts val="0"/>
              </a:spcAft>
              <a:defRPr/>
            </a:pPr>
            <a:r>
              <a:rPr lang="en-GB" sz="2400" dirty="0" smtClean="0"/>
              <a:t>They called for the </a:t>
            </a:r>
            <a:r>
              <a:rPr lang="en-GB" sz="2400" b="1" dirty="0" smtClean="0"/>
              <a:t>cancellation of the Versailles Treaty</a:t>
            </a:r>
          </a:p>
          <a:p>
            <a:pPr marL="274320" eaLnBrk="1" fontAlgn="auto" hangingPunct="1">
              <a:lnSpc>
                <a:spcPct val="90000"/>
              </a:lnSpc>
              <a:spcAft>
                <a:spcPts val="0"/>
              </a:spcAft>
              <a:buFont typeface="Wingdings 2" panose="05020102010507070707" pitchFamily="18" charset="2"/>
              <a:buNone/>
              <a:defRPr/>
            </a:pPr>
            <a:endParaRPr lang="en-GB" sz="2400" b="1" dirty="0" smtClean="0"/>
          </a:p>
        </p:txBody>
      </p:sp>
      <p:sp>
        <p:nvSpPr>
          <p:cNvPr id="17410" name="Title 1"/>
          <p:cNvSpPr>
            <a:spLocks noGrp="1"/>
          </p:cNvSpPr>
          <p:nvPr>
            <p:ph type="title"/>
          </p:nvPr>
        </p:nvSpPr>
        <p:spPr/>
        <p:txBody>
          <a:bodyPr/>
          <a:lstStyle/>
          <a:p>
            <a:pPr eaLnBrk="1" fontAlgn="auto" hangingPunct="1">
              <a:spcAft>
                <a:spcPts val="0"/>
              </a:spcAft>
              <a:defRPr/>
            </a:pPr>
            <a:r>
              <a:rPr lang="en-GB" altLang="en-US" smtClean="0"/>
              <a:t>After the War</a:t>
            </a:r>
          </a:p>
        </p:txBody>
      </p:sp>
      <p:pic>
        <p:nvPicPr>
          <p:cNvPr id="6146" name="Picture 2"/>
          <p:cNvPicPr>
            <a:picLocks noChangeAspect="1" noChangeArrowheads="1"/>
          </p:cNvPicPr>
          <p:nvPr/>
        </p:nvPicPr>
        <p:blipFill>
          <a:blip r:embed="rId3" cstate="print"/>
          <a:srcRect/>
          <a:stretch>
            <a:fillRect/>
          </a:stretch>
        </p:blipFill>
        <p:spPr bwMode="auto">
          <a:xfrm>
            <a:off x="6876256" y="-11789"/>
            <a:ext cx="2627784" cy="1723827"/>
          </a:xfrm>
          <a:prstGeom prst="rect">
            <a:avLst/>
          </a:prstGeom>
          <a:ln>
            <a:noFill/>
          </a:ln>
          <a:effectLst>
            <a:softEdge rad="112500"/>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773238"/>
            <a:ext cx="8553450" cy="4572000"/>
          </a:xfrm>
        </p:spPr>
        <p:txBody>
          <a:bodyPr>
            <a:normAutofit/>
          </a:bodyPr>
          <a:lstStyle/>
          <a:p>
            <a:pPr marL="274320" eaLnBrk="1" fontAlgn="auto" hangingPunct="1">
              <a:lnSpc>
                <a:spcPct val="90000"/>
              </a:lnSpc>
              <a:spcAft>
                <a:spcPts val="0"/>
              </a:spcAft>
              <a:defRPr/>
            </a:pPr>
            <a:r>
              <a:rPr lang="en-GB" sz="2400" dirty="0" smtClean="0"/>
              <a:t>Hitler became leader of the Nazi Party in 1921 and quickly built up the membership of the party.</a:t>
            </a:r>
          </a:p>
          <a:p>
            <a:pPr marL="274320" eaLnBrk="1" fontAlgn="auto" hangingPunct="1">
              <a:lnSpc>
                <a:spcPct val="90000"/>
              </a:lnSpc>
              <a:spcAft>
                <a:spcPts val="0"/>
              </a:spcAft>
              <a:defRPr/>
            </a:pPr>
            <a:endParaRPr lang="en-GB" sz="2400" dirty="0"/>
          </a:p>
          <a:p>
            <a:pPr marL="274320" eaLnBrk="1" fontAlgn="auto" hangingPunct="1">
              <a:lnSpc>
                <a:spcPct val="90000"/>
              </a:lnSpc>
              <a:spcAft>
                <a:spcPts val="0"/>
              </a:spcAft>
              <a:defRPr/>
            </a:pPr>
            <a:r>
              <a:rPr lang="en-GB" sz="2400" dirty="0" smtClean="0"/>
              <a:t>His powerful speaking ability helped him to do this.</a:t>
            </a:r>
          </a:p>
          <a:p>
            <a:pPr marL="274320" eaLnBrk="1" fontAlgn="auto" hangingPunct="1">
              <a:lnSpc>
                <a:spcPct val="90000"/>
              </a:lnSpc>
              <a:spcAft>
                <a:spcPts val="0"/>
              </a:spcAft>
              <a:defRPr/>
            </a:pPr>
            <a:endParaRPr lang="en-GB" sz="2400" dirty="0" smtClean="0"/>
          </a:p>
          <a:p>
            <a:pPr marL="274320" eaLnBrk="1" fontAlgn="auto" hangingPunct="1">
              <a:lnSpc>
                <a:spcPct val="90000"/>
              </a:lnSpc>
              <a:spcAft>
                <a:spcPts val="0"/>
              </a:spcAft>
              <a:defRPr/>
            </a:pPr>
            <a:r>
              <a:rPr lang="en-GB" sz="2400" dirty="0" smtClean="0"/>
              <a:t>One person who heard him speak in 1922 commented that:</a:t>
            </a:r>
          </a:p>
          <a:p>
            <a:pPr marL="45720" indent="0" eaLnBrk="1" fontAlgn="auto" hangingPunct="1">
              <a:lnSpc>
                <a:spcPct val="90000"/>
              </a:lnSpc>
              <a:spcAft>
                <a:spcPts val="0"/>
              </a:spcAft>
              <a:buFont typeface="Wingdings 2" panose="05020102010507070707" pitchFamily="18" charset="2"/>
              <a:buNone/>
              <a:defRPr/>
            </a:pPr>
            <a:endParaRPr lang="en-GB" sz="2400" dirty="0"/>
          </a:p>
        </p:txBody>
      </p:sp>
      <p:sp>
        <p:nvSpPr>
          <p:cNvPr id="17410" name="Title 1"/>
          <p:cNvSpPr>
            <a:spLocks noGrp="1"/>
          </p:cNvSpPr>
          <p:nvPr>
            <p:ph type="title"/>
          </p:nvPr>
        </p:nvSpPr>
        <p:spPr/>
        <p:txBody>
          <a:bodyPr/>
          <a:lstStyle/>
          <a:p>
            <a:pPr eaLnBrk="1" fontAlgn="auto" hangingPunct="1">
              <a:spcAft>
                <a:spcPts val="0"/>
              </a:spcAft>
              <a:defRPr/>
            </a:pPr>
            <a:r>
              <a:rPr lang="en-GB" altLang="en-US" dirty="0" smtClean="0"/>
              <a:t>The NSDAP (Nazi Party)</a:t>
            </a:r>
          </a:p>
        </p:txBody>
      </p:sp>
      <p:pic>
        <p:nvPicPr>
          <p:cNvPr id="6146" name="Picture 2"/>
          <p:cNvPicPr>
            <a:picLocks noChangeAspect="1" noChangeArrowheads="1"/>
          </p:cNvPicPr>
          <p:nvPr/>
        </p:nvPicPr>
        <p:blipFill>
          <a:blip r:embed="rId3" cstate="print"/>
          <a:srcRect/>
          <a:stretch>
            <a:fillRect/>
          </a:stretch>
        </p:blipFill>
        <p:spPr bwMode="auto">
          <a:xfrm>
            <a:off x="7020272" y="214290"/>
            <a:ext cx="1945652" cy="1276348"/>
          </a:xfrm>
          <a:prstGeom prst="rect">
            <a:avLst/>
          </a:prstGeom>
          <a:ln>
            <a:noFill/>
          </a:ln>
          <a:effectLst>
            <a:softEdge rad="112500"/>
          </a:effectLst>
        </p:spPr>
      </p:pic>
      <p:sp>
        <p:nvSpPr>
          <p:cNvPr id="2" name="Rounded Rectangular Callout 1"/>
          <p:cNvSpPr/>
          <p:nvPr/>
        </p:nvSpPr>
        <p:spPr>
          <a:xfrm>
            <a:off x="539750" y="4510236"/>
            <a:ext cx="8064500" cy="19431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400" dirty="0"/>
              <a:t>“I was held under a hypnotic spell by the sheer force of his conviction. The intense will of the man, the passion of his sincerity seemed to flow from him to me. It was like a religious conversion.”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773238"/>
            <a:ext cx="5257800" cy="4572000"/>
          </a:xfrm>
        </p:spPr>
        <p:txBody>
          <a:bodyPr>
            <a:normAutofit/>
          </a:bodyPr>
          <a:lstStyle/>
          <a:p>
            <a:pPr marL="274320" eaLnBrk="1" fontAlgn="auto" hangingPunct="1">
              <a:lnSpc>
                <a:spcPct val="90000"/>
              </a:lnSpc>
              <a:spcAft>
                <a:spcPts val="0"/>
              </a:spcAft>
              <a:defRPr/>
            </a:pPr>
            <a:r>
              <a:rPr lang="en-GB" sz="2400" dirty="0" smtClean="0"/>
              <a:t>After becoming the party leader Hitler established a private army, the </a:t>
            </a:r>
            <a:r>
              <a:rPr lang="en-GB" sz="2400" b="1" dirty="0" smtClean="0"/>
              <a:t>SA</a:t>
            </a:r>
            <a:r>
              <a:rPr lang="en-GB" sz="2400" dirty="0" smtClean="0"/>
              <a:t> or ‘Storm-Troopers’.</a:t>
            </a:r>
          </a:p>
          <a:p>
            <a:pPr marL="274320" eaLnBrk="1" fontAlgn="auto" hangingPunct="1">
              <a:lnSpc>
                <a:spcPct val="90000"/>
              </a:lnSpc>
              <a:spcAft>
                <a:spcPts val="0"/>
              </a:spcAft>
              <a:defRPr/>
            </a:pPr>
            <a:endParaRPr lang="en-GB" sz="2400" dirty="0"/>
          </a:p>
          <a:p>
            <a:pPr marL="274320" eaLnBrk="1" fontAlgn="auto" hangingPunct="1">
              <a:lnSpc>
                <a:spcPct val="90000"/>
              </a:lnSpc>
              <a:spcAft>
                <a:spcPts val="0"/>
              </a:spcAft>
              <a:defRPr/>
            </a:pPr>
            <a:r>
              <a:rPr lang="en-GB" sz="2400" dirty="0" smtClean="0"/>
              <a:t>Purpose?</a:t>
            </a:r>
          </a:p>
          <a:p>
            <a:pPr marL="274320" eaLnBrk="1" fontAlgn="auto" hangingPunct="1">
              <a:lnSpc>
                <a:spcPct val="90000"/>
              </a:lnSpc>
              <a:spcAft>
                <a:spcPts val="0"/>
              </a:spcAft>
              <a:defRPr/>
            </a:pPr>
            <a:endParaRPr lang="en-GB" sz="2400" dirty="0"/>
          </a:p>
          <a:p>
            <a:pPr marL="274320" eaLnBrk="1" fontAlgn="auto" hangingPunct="1">
              <a:lnSpc>
                <a:spcPct val="90000"/>
              </a:lnSpc>
              <a:spcAft>
                <a:spcPts val="0"/>
              </a:spcAft>
              <a:defRPr/>
            </a:pPr>
            <a:r>
              <a:rPr lang="en-GB" sz="2400" dirty="0" smtClean="0"/>
              <a:t>To keep order at party meetings</a:t>
            </a:r>
          </a:p>
          <a:p>
            <a:pPr marL="274320" eaLnBrk="1" fontAlgn="auto" hangingPunct="1">
              <a:lnSpc>
                <a:spcPct val="90000"/>
              </a:lnSpc>
              <a:spcAft>
                <a:spcPts val="0"/>
              </a:spcAft>
              <a:defRPr/>
            </a:pPr>
            <a:endParaRPr lang="en-GB" sz="2400" dirty="0"/>
          </a:p>
          <a:p>
            <a:pPr marL="274320" eaLnBrk="1" fontAlgn="auto" hangingPunct="1">
              <a:lnSpc>
                <a:spcPct val="90000"/>
              </a:lnSpc>
              <a:spcAft>
                <a:spcPts val="0"/>
              </a:spcAft>
              <a:defRPr/>
            </a:pPr>
            <a:r>
              <a:rPr lang="en-GB" sz="2400" dirty="0" smtClean="0"/>
              <a:t>Used in street demonstrations and parades</a:t>
            </a:r>
            <a:endParaRPr lang="en-GB" sz="2400" dirty="0"/>
          </a:p>
        </p:txBody>
      </p:sp>
      <p:sp>
        <p:nvSpPr>
          <p:cNvPr id="17410" name="Title 1"/>
          <p:cNvSpPr>
            <a:spLocks noGrp="1"/>
          </p:cNvSpPr>
          <p:nvPr>
            <p:ph type="title"/>
          </p:nvPr>
        </p:nvSpPr>
        <p:spPr/>
        <p:txBody>
          <a:bodyPr/>
          <a:lstStyle/>
          <a:p>
            <a:pPr eaLnBrk="1" fontAlgn="auto" hangingPunct="1">
              <a:spcAft>
                <a:spcPts val="0"/>
              </a:spcAft>
              <a:defRPr/>
            </a:pPr>
            <a:r>
              <a:rPr lang="en-GB" altLang="en-US" dirty="0" smtClean="0"/>
              <a:t>The NSDAP (Nazi Party)</a:t>
            </a:r>
          </a:p>
        </p:txBody>
      </p:sp>
      <p:pic>
        <p:nvPicPr>
          <p:cNvPr id="6146" name="Picture 2"/>
          <p:cNvPicPr>
            <a:picLocks noChangeAspect="1" noChangeArrowheads="1"/>
          </p:cNvPicPr>
          <p:nvPr/>
        </p:nvPicPr>
        <p:blipFill>
          <a:blip r:embed="rId3" cstate="print"/>
          <a:srcRect/>
          <a:stretch>
            <a:fillRect/>
          </a:stretch>
        </p:blipFill>
        <p:spPr bwMode="auto">
          <a:xfrm>
            <a:off x="7020272" y="214290"/>
            <a:ext cx="1945652" cy="1276348"/>
          </a:xfrm>
          <a:prstGeom prst="rect">
            <a:avLst/>
          </a:prstGeom>
          <a:ln>
            <a:noFill/>
          </a:ln>
          <a:effectLst>
            <a:softEdge rad="112500"/>
          </a:effectLst>
        </p:spPr>
      </p:pic>
      <p:pic>
        <p:nvPicPr>
          <p:cNvPr id="21509" name="Picture 2" descr="http://upload.wikimedia.org/wikipedia/commons/3/3c/Bundesarchiv_Bild_102-13373,_Neustadt,_Bewaffnete_SA.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5898" y="1773238"/>
            <a:ext cx="3292821" cy="231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5530" r="5530"/>
          <a:stretch/>
        </p:blipFill>
        <p:spPr>
          <a:xfrm>
            <a:off x="5508625" y="4357189"/>
            <a:ext cx="3311332" cy="224220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2"/>
            <a:ext cx="8407400" cy="4950098"/>
          </a:xfrm>
        </p:spPr>
        <p:txBody>
          <a:bodyPr>
            <a:normAutofit/>
          </a:bodyPr>
          <a:lstStyle/>
          <a:p>
            <a:pPr marL="274320" eaLnBrk="1" fontAlgn="auto" hangingPunct="1">
              <a:spcAft>
                <a:spcPts val="0"/>
              </a:spcAft>
              <a:defRPr/>
            </a:pPr>
            <a:r>
              <a:rPr lang="en-GB" dirty="0" smtClean="0"/>
              <a:t>When it was founded the NSDAP was only one of many parties in Germany that were </a:t>
            </a:r>
            <a:r>
              <a:rPr lang="en-GB" b="1" dirty="0" smtClean="0"/>
              <a:t>right-wing</a:t>
            </a:r>
            <a:r>
              <a:rPr lang="en-GB" dirty="0" smtClean="0"/>
              <a:t> and </a:t>
            </a:r>
            <a:r>
              <a:rPr lang="en-GB" b="1" dirty="0" smtClean="0"/>
              <a:t>nationalist.</a:t>
            </a:r>
          </a:p>
          <a:p>
            <a:pPr marL="274320" eaLnBrk="1" fontAlgn="auto" hangingPunct="1">
              <a:spcAft>
                <a:spcPts val="0"/>
              </a:spcAft>
              <a:defRPr/>
            </a:pPr>
            <a:endParaRPr lang="en-GB" dirty="0"/>
          </a:p>
          <a:p>
            <a:pPr marL="274320" eaLnBrk="1" fontAlgn="auto" hangingPunct="1">
              <a:spcAft>
                <a:spcPts val="0"/>
              </a:spcAft>
              <a:defRPr/>
            </a:pPr>
            <a:r>
              <a:rPr lang="en-GB" dirty="0" smtClean="0"/>
              <a:t>These parties opposed the Weimar Republic and the Treaty of Versailles.</a:t>
            </a:r>
          </a:p>
          <a:p>
            <a:pPr marL="274320" eaLnBrk="1" fontAlgn="auto" hangingPunct="1">
              <a:spcAft>
                <a:spcPts val="0"/>
              </a:spcAft>
              <a:defRPr/>
            </a:pPr>
            <a:endParaRPr lang="en-GB" dirty="0"/>
          </a:p>
          <a:p>
            <a:pPr marL="274320" eaLnBrk="1" fontAlgn="auto" hangingPunct="1">
              <a:spcAft>
                <a:spcPts val="0"/>
              </a:spcAft>
              <a:defRPr/>
            </a:pPr>
            <a:r>
              <a:rPr lang="en-GB" dirty="0" smtClean="0"/>
              <a:t>They also believed that it was important to keep the German race pure.</a:t>
            </a:r>
          </a:p>
          <a:p>
            <a:pPr marL="274320" eaLnBrk="1" fontAlgn="auto" hangingPunct="1">
              <a:spcAft>
                <a:spcPts val="0"/>
              </a:spcAft>
              <a:defRPr/>
            </a:pPr>
            <a:endParaRPr lang="en-GB" dirty="0"/>
          </a:p>
          <a:p>
            <a:pPr marL="274320" eaLnBrk="1" fontAlgn="auto" hangingPunct="1">
              <a:spcAft>
                <a:spcPts val="0"/>
              </a:spcAft>
              <a:defRPr/>
            </a:pPr>
            <a:r>
              <a:rPr lang="en-GB" dirty="0" smtClean="0"/>
              <a:t>However, the NSDAP had an advantage as by 1922 they had around </a:t>
            </a:r>
            <a:r>
              <a:rPr lang="en-GB" b="1" dirty="0" smtClean="0"/>
              <a:t>20,000 members</a:t>
            </a:r>
            <a:r>
              <a:rPr lang="en-GB" dirty="0" smtClean="0"/>
              <a:t>, and by 1923 this had risen to around </a:t>
            </a:r>
            <a:r>
              <a:rPr lang="en-GB" b="1" dirty="0" smtClean="0"/>
              <a:t>55,000</a:t>
            </a:r>
            <a:r>
              <a:rPr lang="en-GB" dirty="0" smtClean="0"/>
              <a:t> as a result of the </a:t>
            </a:r>
            <a:r>
              <a:rPr lang="en-GB" b="1" dirty="0" smtClean="0"/>
              <a:t>hyperinflation</a:t>
            </a:r>
            <a:r>
              <a:rPr lang="en-GB" dirty="0" smtClean="0"/>
              <a:t> crisis.</a:t>
            </a:r>
          </a:p>
          <a:p>
            <a:pPr marL="274320" eaLnBrk="1" fontAlgn="auto" hangingPunct="1">
              <a:spcAft>
                <a:spcPts val="0"/>
              </a:spcAft>
              <a:defRPr/>
            </a:pPr>
            <a:endParaRPr lang="en-GB" dirty="0"/>
          </a:p>
          <a:p>
            <a:pPr marL="274320" eaLnBrk="1" fontAlgn="auto" hangingPunct="1">
              <a:spcAft>
                <a:spcPts val="0"/>
              </a:spcAft>
              <a:defRPr/>
            </a:pPr>
            <a:r>
              <a:rPr lang="en-GB" dirty="0" smtClean="0"/>
              <a:t>This gave them more power than the other small parties.</a:t>
            </a:r>
            <a:endParaRPr lang="en-GB" dirty="0"/>
          </a:p>
        </p:txBody>
      </p:sp>
      <p:sp>
        <p:nvSpPr>
          <p:cNvPr id="3" name="Title 2"/>
          <p:cNvSpPr>
            <a:spLocks noGrp="1"/>
          </p:cNvSpPr>
          <p:nvPr>
            <p:ph type="title"/>
          </p:nvPr>
        </p:nvSpPr>
        <p:spPr/>
        <p:txBody>
          <a:bodyPr/>
          <a:lstStyle/>
          <a:p>
            <a:pPr eaLnBrk="1" fontAlgn="auto" hangingPunct="1">
              <a:spcAft>
                <a:spcPts val="0"/>
              </a:spcAft>
              <a:defRPr/>
            </a:pPr>
            <a:r>
              <a:rPr lang="en-GB" dirty="0" smtClean="0"/>
              <a:t>NSDAP (Nazi Party)</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7020272" y="214290"/>
            <a:ext cx="1945652" cy="127634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162800" y="2892425"/>
            <a:ext cx="1600200" cy="1646238"/>
          </a:xfrm>
        </p:spPr>
        <p:txBody>
          <a:bodyPr/>
          <a:lstStyle/>
          <a:p>
            <a:pPr eaLnBrk="1" hangingPunct="1">
              <a:defRPr/>
            </a:pPr>
            <a:r>
              <a:rPr lang="en-GB" dirty="0" smtClean="0"/>
              <a:t>What did Hitler and the Nazis believe?</a:t>
            </a:r>
            <a:endParaRPr lang="en-GB" dirty="0"/>
          </a:p>
        </p:txBody>
      </p:sp>
      <p:sp>
        <p:nvSpPr>
          <p:cNvPr id="3" name="Title 2"/>
          <p:cNvSpPr>
            <a:spLocks noGrp="1"/>
          </p:cNvSpPr>
          <p:nvPr>
            <p:ph type="title"/>
          </p:nvPr>
        </p:nvSpPr>
        <p:spPr>
          <a:xfrm>
            <a:off x="357474" y="225240"/>
            <a:ext cx="6324600" cy="1646238"/>
          </a:xfrm>
        </p:spPr>
        <p:txBody>
          <a:bodyPr/>
          <a:lstStyle/>
          <a:p>
            <a:pPr eaLnBrk="1" hangingPunct="1">
              <a:defRPr/>
            </a:pPr>
            <a:r>
              <a:rPr lang="en-GB" dirty="0" smtClean="0"/>
              <a:t>Ideology of the Nazi Party</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4037363" y="3284984"/>
            <a:ext cx="2384725" cy="1564380"/>
          </a:xfrm>
          <a:prstGeom prst="rect">
            <a:avLst/>
          </a:prstGeom>
          <a:ln>
            <a:noFill/>
          </a:ln>
          <a:effectLst>
            <a:softEdge rad="112500"/>
          </a:effectLst>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0" b="98748" l="0" r="97804"/>
                    </a14:imgEffect>
                  </a14:imgLayer>
                </a14:imgProps>
              </a:ext>
              <a:ext uri="{28A0092B-C50C-407E-A947-70E740481C1C}">
                <a14:useLocalDpi xmlns:a14="http://schemas.microsoft.com/office/drawing/2010/main" val="0"/>
              </a:ext>
            </a:extLst>
          </a:blip>
          <a:stretch>
            <a:fillRect/>
          </a:stretch>
        </p:blipFill>
        <p:spPr>
          <a:xfrm>
            <a:off x="683568" y="2636912"/>
            <a:ext cx="3052156" cy="340269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1. Treaty of Versailles</a:t>
            </a:r>
            <a:endParaRPr lang="en-GB" dirty="0"/>
          </a:p>
        </p:txBody>
      </p:sp>
      <p:sp>
        <p:nvSpPr>
          <p:cNvPr id="3" name="Content Placeholder 2"/>
          <p:cNvSpPr>
            <a:spLocks noGrp="1"/>
          </p:cNvSpPr>
          <p:nvPr>
            <p:ph sz="quarter" idx="1"/>
          </p:nvPr>
        </p:nvSpPr>
        <p:spPr>
          <a:xfrm>
            <a:off x="381000" y="1719262"/>
            <a:ext cx="8407400" cy="4950097"/>
          </a:xfrm>
        </p:spPr>
        <p:txBody>
          <a:bodyPr>
            <a:noAutofit/>
          </a:bodyPr>
          <a:lstStyle/>
          <a:p>
            <a:pPr eaLnBrk="1" hangingPunct="1">
              <a:defRPr/>
            </a:pPr>
            <a:r>
              <a:rPr lang="en-GB" sz="2300" dirty="0" smtClean="0"/>
              <a:t>Hitler was determined to </a:t>
            </a:r>
            <a:r>
              <a:rPr lang="en-GB" sz="2300" b="1" dirty="0" smtClean="0"/>
              <a:t>abolish the Treaty of Versailles</a:t>
            </a:r>
            <a:r>
              <a:rPr lang="en-GB" sz="2300" dirty="0" smtClean="0"/>
              <a:t>.</a:t>
            </a:r>
          </a:p>
          <a:p>
            <a:pPr marL="0" indent="0" eaLnBrk="1" hangingPunct="1">
              <a:buFont typeface="Wingdings 2" panose="05020102010507070707" pitchFamily="18" charset="2"/>
              <a:buNone/>
              <a:defRPr/>
            </a:pPr>
            <a:endParaRPr lang="en-GB" sz="2300" dirty="0" smtClean="0"/>
          </a:p>
          <a:p>
            <a:pPr eaLnBrk="1" hangingPunct="1">
              <a:defRPr/>
            </a:pPr>
            <a:r>
              <a:rPr lang="en-GB" sz="2300" dirty="0" smtClean="0"/>
              <a:t>He also wanted to create a</a:t>
            </a:r>
            <a:r>
              <a:rPr lang="en-GB" sz="2300" b="1" dirty="0" smtClean="0"/>
              <a:t> German Reich (empire) </a:t>
            </a:r>
            <a:r>
              <a:rPr lang="en-GB" sz="2300" dirty="0" smtClean="0"/>
              <a:t>to include all members of the German Volk (people) who lived beyond its borders.  </a:t>
            </a:r>
          </a:p>
          <a:p>
            <a:pPr eaLnBrk="1" hangingPunct="1">
              <a:defRPr/>
            </a:pPr>
            <a:endParaRPr lang="en-GB" sz="2300" dirty="0"/>
          </a:p>
          <a:p>
            <a:pPr eaLnBrk="1" hangingPunct="1">
              <a:defRPr/>
            </a:pPr>
            <a:r>
              <a:rPr lang="en-GB" sz="2300" dirty="0" smtClean="0"/>
              <a:t>All Germans would be </a:t>
            </a:r>
            <a:r>
              <a:rPr lang="en-GB" sz="2300" b="1" dirty="0" smtClean="0"/>
              <a:t>united under one leader</a:t>
            </a:r>
            <a:r>
              <a:rPr lang="en-GB" sz="2300" dirty="0" smtClean="0"/>
              <a:t>.</a:t>
            </a:r>
          </a:p>
          <a:p>
            <a:pPr marL="0" indent="0" eaLnBrk="1" hangingPunct="1">
              <a:buFont typeface="Wingdings 2" panose="05020102010507070707" pitchFamily="18" charset="2"/>
              <a:buNone/>
              <a:defRPr/>
            </a:pPr>
            <a:endParaRPr lang="en-GB" sz="2300" dirty="0" smtClean="0"/>
          </a:p>
          <a:p>
            <a:pPr eaLnBrk="1" hangingPunct="1">
              <a:defRPr/>
            </a:pPr>
            <a:r>
              <a:rPr lang="en-GB" sz="2300" dirty="0" smtClean="0"/>
              <a:t>The German army would be rebuilt, all territory reclaimed and Germany would be a power within Europe, respected by other nations.</a:t>
            </a:r>
          </a:p>
          <a:p>
            <a:pPr marL="0" indent="0" eaLnBrk="1" hangingPunct="1">
              <a:buFont typeface="Wingdings 2" panose="05020102010507070707" pitchFamily="18" charset="2"/>
              <a:buNone/>
              <a:defRPr/>
            </a:pPr>
            <a:endParaRPr lang="en-GB" sz="23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2. Lebensraum</a:t>
            </a:r>
            <a:endParaRPr lang="en-GB" dirty="0"/>
          </a:p>
        </p:txBody>
      </p:sp>
      <p:sp>
        <p:nvSpPr>
          <p:cNvPr id="3" name="Content Placeholder 2"/>
          <p:cNvSpPr>
            <a:spLocks noGrp="1"/>
          </p:cNvSpPr>
          <p:nvPr>
            <p:ph sz="quarter" idx="1"/>
          </p:nvPr>
        </p:nvSpPr>
        <p:spPr/>
        <p:txBody>
          <a:bodyPr>
            <a:noAutofit/>
          </a:bodyPr>
          <a:lstStyle/>
          <a:p>
            <a:pPr eaLnBrk="1" hangingPunct="1">
              <a:lnSpc>
                <a:spcPct val="80000"/>
              </a:lnSpc>
              <a:defRPr/>
            </a:pPr>
            <a:r>
              <a:rPr lang="en-GB" sz="2400" dirty="0" smtClean="0"/>
              <a:t>The </a:t>
            </a:r>
            <a:r>
              <a:rPr lang="en-GB" sz="2400" dirty="0"/>
              <a:t>German population was </a:t>
            </a:r>
            <a:r>
              <a:rPr lang="en-GB" sz="2400" dirty="0" smtClean="0"/>
              <a:t>growing and needed room to expand.   </a:t>
            </a:r>
            <a:endParaRPr lang="en-GB" sz="2400" dirty="0"/>
          </a:p>
          <a:p>
            <a:pPr eaLnBrk="1" hangingPunct="1">
              <a:lnSpc>
                <a:spcPct val="80000"/>
              </a:lnSpc>
              <a:buFont typeface="Arial" charset="0"/>
              <a:buNone/>
              <a:defRPr/>
            </a:pPr>
            <a:endParaRPr lang="en-GB" sz="2400" dirty="0"/>
          </a:p>
          <a:p>
            <a:pPr eaLnBrk="1" hangingPunct="1">
              <a:lnSpc>
                <a:spcPct val="80000"/>
              </a:lnSpc>
              <a:defRPr/>
            </a:pPr>
            <a:r>
              <a:rPr lang="en-GB" sz="2400" dirty="0"/>
              <a:t>Hitler said that the German nation needed more </a:t>
            </a:r>
            <a:r>
              <a:rPr lang="en-GB" sz="2400" b="1" i="1" dirty="0"/>
              <a:t>Lebensraum</a:t>
            </a:r>
            <a:r>
              <a:rPr lang="en-GB" sz="2400" dirty="0"/>
              <a:t> (‘living space’).   </a:t>
            </a:r>
          </a:p>
          <a:p>
            <a:pPr eaLnBrk="1" hangingPunct="1">
              <a:lnSpc>
                <a:spcPct val="80000"/>
              </a:lnSpc>
              <a:buFont typeface="Arial" charset="0"/>
              <a:buNone/>
              <a:defRPr/>
            </a:pPr>
            <a:endParaRPr lang="en-GB" sz="2400" dirty="0"/>
          </a:p>
          <a:p>
            <a:pPr eaLnBrk="1" hangingPunct="1">
              <a:lnSpc>
                <a:spcPct val="80000"/>
              </a:lnSpc>
              <a:defRPr/>
            </a:pPr>
            <a:r>
              <a:rPr lang="en-GB" sz="2400" dirty="0"/>
              <a:t>He was determined to get </a:t>
            </a:r>
            <a:r>
              <a:rPr lang="en-GB" sz="2400" i="1" dirty="0"/>
              <a:t>Lebensraum</a:t>
            </a:r>
            <a:r>
              <a:rPr lang="en-GB" sz="2400" dirty="0"/>
              <a:t> by conquering land in eastern Europe. </a:t>
            </a:r>
          </a:p>
          <a:p>
            <a:pPr eaLnBrk="1" hangingPunct="1">
              <a:lnSpc>
                <a:spcPct val="80000"/>
              </a:lnSpc>
              <a:buFont typeface="Arial" charset="0"/>
              <a:buNone/>
              <a:defRPr/>
            </a:pPr>
            <a:endParaRPr lang="en-GB" sz="2400" dirty="0"/>
          </a:p>
          <a:p>
            <a:pPr eaLnBrk="1" hangingPunct="1">
              <a:lnSpc>
                <a:spcPct val="80000"/>
              </a:lnSpc>
              <a:defRPr/>
            </a:pPr>
            <a:r>
              <a:rPr lang="en-GB" sz="2400" dirty="0"/>
              <a:t>This was connected with his belief that the Aryan race was genetically superior and destined to rule over others.   </a:t>
            </a:r>
          </a:p>
          <a:p>
            <a:pPr eaLnBrk="1" hangingPunct="1">
              <a:lnSpc>
                <a:spcPct val="80000"/>
              </a:lnSpc>
              <a:defRPr/>
            </a:pPr>
            <a:endParaRPr lang="en-GB" sz="2400" dirty="0"/>
          </a:p>
          <a:p>
            <a:pPr eaLnBrk="1" hangingPunct="1">
              <a:lnSpc>
                <a:spcPct val="80000"/>
              </a:lnSpc>
              <a:defRPr/>
            </a:pPr>
            <a:r>
              <a:rPr lang="en-GB" sz="2400" dirty="0"/>
              <a:t>Hitler believed he had the right to invade eastern Europe and make the Slav peoples Germany's slaves.</a:t>
            </a:r>
          </a:p>
          <a:p>
            <a:pPr eaLnBrk="1" hangingPunct="1">
              <a:lnSpc>
                <a:spcPct val="80000"/>
              </a:lnSpc>
              <a:defRPr/>
            </a:pPr>
            <a:endParaRPr lang="en-GB" sz="2400" dirty="0"/>
          </a:p>
          <a:p>
            <a:pPr marL="0" indent="0" eaLnBrk="1" hangingPunct="1">
              <a:buFont typeface="Wingdings 2" panose="05020102010507070707" pitchFamily="18" charset="2"/>
              <a:buNone/>
              <a:defRPr/>
            </a:pP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86783" y="1617665"/>
            <a:ext cx="3105150" cy="457200"/>
          </a:xfrm>
          <a:prstGeom prst="rect">
            <a:avLst/>
          </a:prstGeom>
          <a:solidFill>
            <a:srgbClr val="92D050"/>
          </a:solidFill>
          <a:ln w="2857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a:latin typeface="+mj-lt"/>
              </a:rPr>
              <a:t>1889: Born in Austria</a:t>
            </a:r>
          </a:p>
        </p:txBody>
      </p:sp>
      <p:sp>
        <p:nvSpPr>
          <p:cNvPr id="3077" name="Text Box 5"/>
          <p:cNvSpPr txBox="1">
            <a:spLocks noChangeArrowheads="1"/>
          </p:cNvSpPr>
          <p:nvPr/>
        </p:nvSpPr>
        <p:spPr bwMode="auto">
          <a:xfrm>
            <a:off x="486783" y="2601215"/>
            <a:ext cx="5500688" cy="457200"/>
          </a:xfrm>
          <a:prstGeom prst="rect">
            <a:avLst/>
          </a:prstGeom>
          <a:solidFill>
            <a:schemeClr val="accent2">
              <a:lumMod val="60000"/>
              <a:lumOff val="40000"/>
            </a:schemeClr>
          </a:solidFill>
          <a:ln w="28575">
            <a:solidFill>
              <a:schemeClr val="tx1"/>
            </a:solidFill>
            <a:miter lim="800000"/>
            <a:headEnd/>
            <a:tailEnd/>
          </a:ln>
        </p:spPr>
        <p:txBody>
          <a:bodyPr>
            <a:spAutoFit/>
          </a:bodyPr>
          <a:lstStyle/>
          <a:p>
            <a:pPr eaLnBrk="1" fontAlgn="auto" hangingPunct="1">
              <a:spcBef>
                <a:spcPct val="50000"/>
              </a:spcBef>
              <a:spcAft>
                <a:spcPts val="0"/>
              </a:spcAft>
              <a:defRPr/>
            </a:pPr>
            <a:r>
              <a:rPr lang="en-GB" sz="2400" dirty="0">
                <a:latin typeface="+mj-lt"/>
              </a:rPr>
              <a:t>1914: Joined the German </a:t>
            </a:r>
            <a:r>
              <a:rPr lang="en-GB" sz="2400" dirty="0" smtClean="0">
                <a:latin typeface="+mj-lt"/>
              </a:rPr>
              <a:t>Army. Age </a:t>
            </a:r>
            <a:r>
              <a:rPr lang="en-GB" sz="2400" dirty="0">
                <a:latin typeface="+mj-lt"/>
              </a:rPr>
              <a:t>25</a:t>
            </a:r>
          </a:p>
        </p:txBody>
      </p:sp>
      <p:sp>
        <p:nvSpPr>
          <p:cNvPr id="3078" name="Text Box 6"/>
          <p:cNvSpPr txBox="1">
            <a:spLocks noChangeArrowheads="1"/>
          </p:cNvSpPr>
          <p:nvPr/>
        </p:nvSpPr>
        <p:spPr bwMode="auto">
          <a:xfrm>
            <a:off x="2361593" y="3740601"/>
            <a:ext cx="4257571" cy="830997"/>
          </a:xfrm>
          <a:prstGeom prst="rect">
            <a:avLst/>
          </a:prstGeom>
          <a:solidFill>
            <a:schemeClr val="bg2">
              <a:lumMod val="75000"/>
            </a:schemeClr>
          </a:solidFill>
          <a:ln w="28575">
            <a:solidFill>
              <a:schemeClr val="tx1"/>
            </a:solidFill>
            <a:miter lim="800000"/>
            <a:headEnd/>
            <a:tailEnd/>
          </a:ln>
        </p:spPr>
        <p:txBody>
          <a:bodyPr wrap="square">
            <a:spAutoFit/>
          </a:bodyPr>
          <a:lstStyle/>
          <a:p>
            <a:pPr eaLnBrk="1" fontAlgn="auto" hangingPunct="1">
              <a:spcBef>
                <a:spcPct val="50000"/>
              </a:spcBef>
              <a:spcAft>
                <a:spcPts val="0"/>
              </a:spcAft>
              <a:defRPr/>
            </a:pPr>
            <a:r>
              <a:rPr lang="en-GB" sz="2400" dirty="0">
                <a:latin typeface="+mj-lt"/>
              </a:rPr>
              <a:t>1920: Leader of the </a:t>
            </a:r>
            <a:r>
              <a:rPr lang="en-GB" sz="2400" b="1" dirty="0">
                <a:latin typeface="+mj-lt"/>
              </a:rPr>
              <a:t>NSDAP</a:t>
            </a:r>
            <a:r>
              <a:rPr lang="en-GB" sz="2400" dirty="0">
                <a:latin typeface="+mj-lt"/>
              </a:rPr>
              <a:t>. Age 31</a:t>
            </a:r>
          </a:p>
        </p:txBody>
      </p:sp>
      <p:sp>
        <p:nvSpPr>
          <p:cNvPr id="3079" name="Text Box 7"/>
          <p:cNvSpPr txBox="1">
            <a:spLocks noChangeArrowheads="1"/>
          </p:cNvSpPr>
          <p:nvPr/>
        </p:nvSpPr>
        <p:spPr bwMode="auto">
          <a:xfrm>
            <a:off x="2195736" y="4985013"/>
            <a:ext cx="4423428" cy="830997"/>
          </a:xfrm>
          <a:prstGeom prst="rect">
            <a:avLst/>
          </a:prstGeom>
          <a:solidFill>
            <a:schemeClr val="accent3">
              <a:lumMod val="60000"/>
              <a:lumOff val="40000"/>
            </a:schemeClr>
          </a:solidFill>
          <a:ln w="28575">
            <a:solidFill>
              <a:schemeClr val="tx1"/>
            </a:solidFill>
            <a:miter lim="800000"/>
            <a:headEnd/>
            <a:tailEnd/>
          </a:ln>
        </p:spPr>
        <p:txBody>
          <a:bodyPr wrap="square">
            <a:spAutoFit/>
          </a:bodyPr>
          <a:lstStyle/>
          <a:p>
            <a:pPr eaLnBrk="1" fontAlgn="auto" hangingPunct="1">
              <a:spcBef>
                <a:spcPct val="50000"/>
              </a:spcBef>
              <a:spcAft>
                <a:spcPts val="0"/>
              </a:spcAft>
              <a:defRPr/>
            </a:pPr>
            <a:r>
              <a:rPr lang="en-GB" sz="2400" dirty="0">
                <a:latin typeface="+mj-lt"/>
              </a:rPr>
              <a:t>1933: Chancellor of Germany. Age 43</a:t>
            </a:r>
          </a:p>
        </p:txBody>
      </p:sp>
      <p:sp>
        <p:nvSpPr>
          <p:cNvPr id="3080" name="Text Box 8"/>
          <p:cNvSpPr txBox="1">
            <a:spLocks noChangeArrowheads="1"/>
          </p:cNvSpPr>
          <p:nvPr/>
        </p:nvSpPr>
        <p:spPr bwMode="auto">
          <a:xfrm>
            <a:off x="2928937" y="6099980"/>
            <a:ext cx="2928938" cy="457200"/>
          </a:xfrm>
          <a:prstGeom prst="rect">
            <a:avLst/>
          </a:prstGeom>
          <a:solidFill>
            <a:schemeClr val="accent6">
              <a:lumMod val="60000"/>
              <a:lumOff val="40000"/>
            </a:schemeClr>
          </a:solidFill>
          <a:ln w="28575">
            <a:solidFill>
              <a:schemeClr val="tx1"/>
            </a:solidFill>
            <a:miter lim="800000"/>
            <a:headEnd/>
            <a:tailEnd/>
          </a:ln>
        </p:spPr>
        <p:txBody>
          <a:bodyPr>
            <a:spAutoFit/>
          </a:bodyPr>
          <a:lstStyle/>
          <a:p>
            <a:pPr eaLnBrk="1" fontAlgn="auto" hangingPunct="1">
              <a:spcBef>
                <a:spcPct val="50000"/>
              </a:spcBef>
              <a:spcAft>
                <a:spcPts val="0"/>
              </a:spcAft>
              <a:defRPr/>
            </a:pPr>
            <a:r>
              <a:rPr lang="en-GB" sz="2400" dirty="0">
                <a:latin typeface="+mj-lt"/>
              </a:rPr>
              <a:t>1945: Dead. Age 56</a:t>
            </a:r>
          </a:p>
        </p:txBody>
      </p:sp>
      <p:pic>
        <p:nvPicPr>
          <p:cNvPr id="3082" name="Picture 10" descr="Hitler dead - Fuehrer fell at CP, Stars and Strip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429000"/>
            <a:ext cx="1824038" cy="27495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http://www.adolfhitler.dk/forsidephoto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305374"/>
            <a:ext cx="2500312" cy="2000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www.adolfhitler.dk/hitlersoldi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4351" y="200701"/>
            <a:ext cx="1922463" cy="26908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www.thirdreich.ca/nsdap/full/NSDAP5.jpg"/>
          <p:cNvPicPr>
            <a:picLocks noChangeAspect="1" noChangeArrowheads="1"/>
          </p:cNvPicPr>
          <p:nvPr/>
        </p:nvPicPr>
        <p:blipFill>
          <a:blip r:embed="rId6">
            <a:extLst>
              <a:ext uri="{28A0092B-C50C-407E-A947-70E740481C1C}">
                <a14:useLocalDpi xmlns:a14="http://schemas.microsoft.com/office/drawing/2010/main" val="0"/>
              </a:ext>
            </a:extLst>
          </a:blip>
          <a:srcRect l="19757" r="21283"/>
          <a:stretch>
            <a:fillRect/>
          </a:stretch>
        </p:blipFill>
        <p:spPr bwMode="auto">
          <a:xfrm>
            <a:off x="6711950" y="2671763"/>
            <a:ext cx="1787525"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ttp://cliffordshack.com/hitler-193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1950" y="4733925"/>
            <a:ext cx="2163763"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404664"/>
            <a:ext cx="2712257" cy="678485"/>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Hitler Timeline</a:t>
            </a:r>
            <a:endParaRPr lang="en-GB" sz="2800" dirty="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7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8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7" grpId="0" animBg="1"/>
      <p:bldP spid="3078" grpId="0" animBg="1"/>
      <p:bldP spid="3079" grpId="0" animBg="1"/>
      <p:bldP spid="30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Nazi Germany.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0638"/>
            <a:ext cx="8809038"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3. Race</a:t>
            </a:r>
            <a:endParaRPr lang="en-GB" dirty="0"/>
          </a:p>
        </p:txBody>
      </p:sp>
      <p:sp>
        <p:nvSpPr>
          <p:cNvPr id="3" name="Content Placeholder 2"/>
          <p:cNvSpPr>
            <a:spLocks noGrp="1"/>
          </p:cNvSpPr>
          <p:nvPr>
            <p:ph sz="quarter" idx="1"/>
          </p:nvPr>
        </p:nvSpPr>
        <p:spPr>
          <a:xfrm>
            <a:off x="380999" y="1719263"/>
            <a:ext cx="5630863" cy="4406900"/>
          </a:xfrm>
        </p:spPr>
        <p:txBody>
          <a:bodyPr>
            <a:noAutofit/>
          </a:bodyPr>
          <a:lstStyle/>
          <a:p>
            <a:pPr eaLnBrk="1" fontAlgn="auto" hangingPunct="1">
              <a:spcAft>
                <a:spcPts val="0"/>
              </a:spcAft>
              <a:buFont typeface="Arial" pitchFamily="34" charset="0"/>
              <a:buChar char="•"/>
              <a:defRPr/>
            </a:pPr>
            <a:r>
              <a:rPr lang="en-GB" sz="2400" dirty="0" smtClean="0"/>
              <a:t>Hitler’s ideas centred </a:t>
            </a:r>
            <a:r>
              <a:rPr lang="en-GB" sz="2400" dirty="0"/>
              <a:t>on the importance of </a:t>
            </a:r>
            <a:r>
              <a:rPr lang="en-GB" sz="2400" b="1" dirty="0"/>
              <a:t>racial purity</a:t>
            </a:r>
            <a:r>
              <a:rPr lang="en-GB" sz="2400" dirty="0"/>
              <a:t> and on the need for a nation to be prepared to compete with its neighbours in a brutal, uncompromising and ceaseless struggle to survive and to </a:t>
            </a:r>
            <a:r>
              <a:rPr lang="en-GB" sz="2400" dirty="0" smtClean="0"/>
              <a:t>expand</a:t>
            </a:r>
            <a:r>
              <a:rPr lang="en-GB" sz="2400" dirty="0"/>
              <a:t> </a:t>
            </a:r>
            <a:r>
              <a:rPr lang="en-GB" sz="2400" dirty="0" smtClean="0"/>
              <a:t>– “survival of the fittest”</a:t>
            </a:r>
          </a:p>
          <a:p>
            <a:pPr eaLnBrk="1" fontAlgn="auto" hangingPunct="1">
              <a:spcAft>
                <a:spcPts val="0"/>
              </a:spcAft>
              <a:buFont typeface="Arial" pitchFamily="34" charset="0"/>
              <a:buChar char="•"/>
              <a:defRPr/>
            </a:pPr>
            <a:endParaRPr lang="en-GB" sz="2400" dirty="0" smtClean="0"/>
          </a:p>
          <a:p>
            <a:pPr eaLnBrk="1" fontAlgn="auto" hangingPunct="1">
              <a:spcAft>
                <a:spcPts val="0"/>
              </a:spcAft>
              <a:buFont typeface="Arial" pitchFamily="34" charset="0"/>
              <a:buChar char="•"/>
              <a:defRPr/>
            </a:pPr>
            <a:r>
              <a:rPr lang="en-GB" sz="2400" dirty="0" smtClean="0"/>
              <a:t>He believed it was vital to maintain </a:t>
            </a:r>
            <a:r>
              <a:rPr lang="en-GB" sz="2400" b="1" dirty="0" smtClean="0">
                <a:solidFill>
                  <a:srgbClr val="FF0000"/>
                </a:solidFill>
              </a:rPr>
              <a:t>racial purity </a:t>
            </a:r>
            <a:r>
              <a:rPr lang="en-GB" sz="2400" dirty="0" smtClean="0"/>
              <a:t>so that the strong would not be undermined by the blood of the weak.</a:t>
            </a:r>
          </a:p>
          <a:p>
            <a:pPr marL="0" indent="0" eaLnBrk="1" fontAlgn="auto" hangingPunct="1">
              <a:spcAft>
                <a:spcPts val="0"/>
              </a:spcAft>
              <a:buFont typeface="Wingdings 2" panose="05020102010507070707" pitchFamily="18" charset="2"/>
              <a:buNone/>
              <a:defRPr/>
            </a:pPr>
            <a:endParaRPr lang="en-GB" sz="2400" dirty="0"/>
          </a:p>
          <a:p>
            <a:pPr eaLnBrk="1" hangingPunct="1">
              <a:defRPr/>
            </a:pPr>
            <a:endParaRPr lang="en-GB" sz="2400" dirty="0"/>
          </a:p>
        </p:txBody>
      </p:sp>
      <p:pic>
        <p:nvPicPr>
          <p:cNvPr id="27652" name="Picture 3"/>
          <p:cNvPicPr>
            <a:picLocks noChangeAspect="1" noChangeArrowheads="1"/>
          </p:cNvPicPr>
          <p:nvPr/>
        </p:nvPicPr>
        <p:blipFill>
          <a:blip r:embed="rId2">
            <a:extLst>
              <a:ext uri="{28A0092B-C50C-407E-A947-70E740481C1C}">
                <a14:useLocalDpi xmlns:a14="http://schemas.microsoft.com/office/drawing/2010/main" val="0"/>
              </a:ext>
            </a:extLst>
          </a:blip>
          <a:srcRect t="8565" b="4053"/>
          <a:stretch>
            <a:fillRect/>
          </a:stretch>
        </p:blipFill>
        <p:spPr bwMode="auto">
          <a:xfrm>
            <a:off x="6011862" y="1844824"/>
            <a:ext cx="2627784" cy="1722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473" y="3692865"/>
            <a:ext cx="2170561" cy="3057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3. Race</a:t>
            </a:r>
            <a:endParaRPr lang="en-GB" dirty="0"/>
          </a:p>
        </p:txBody>
      </p:sp>
      <p:sp>
        <p:nvSpPr>
          <p:cNvPr id="3" name="Content Placeholder 2"/>
          <p:cNvSpPr>
            <a:spLocks noGrp="1"/>
          </p:cNvSpPr>
          <p:nvPr>
            <p:ph sz="quarter" idx="1"/>
          </p:nvPr>
        </p:nvSpPr>
        <p:spPr>
          <a:xfrm>
            <a:off x="301625" y="1814513"/>
            <a:ext cx="8504238" cy="4927600"/>
          </a:xfrm>
        </p:spPr>
        <p:txBody>
          <a:bodyPr/>
          <a:lstStyle/>
          <a:p>
            <a:pPr eaLnBrk="1" hangingPunct="1">
              <a:defRPr/>
            </a:pPr>
            <a:r>
              <a:rPr lang="en-GB" b="1" dirty="0" err="1" smtClean="0"/>
              <a:t>Herrenvolk</a:t>
            </a:r>
            <a:r>
              <a:rPr lang="en-GB" b="1" dirty="0" smtClean="0"/>
              <a:t> </a:t>
            </a:r>
            <a:r>
              <a:rPr lang="en-GB" dirty="0" smtClean="0"/>
              <a:t>= Master Race</a:t>
            </a:r>
          </a:p>
          <a:p>
            <a:pPr marL="0" indent="0" eaLnBrk="1" hangingPunct="1">
              <a:buFont typeface="Wingdings 2" panose="05020102010507070707" pitchFamily="18" charset="2"/>
              <a:buNone/>
              <a:defRPr/>
            </a:pPr>
            <a:endParaRPr lang="en-GB" dirty="0" smtClean="0"/>
          </a:p>
          <a:p>
            <a:pPr eaLnBrk="1" hangingPunct="1">
              <a:defRPr/>
            </a:pPr>
            <a:r>
              <a:rPr lang="en-GB" dirty="0" smtClean="0"/>
              <a:t>The Nazis believed that the </a:t>
            </a:r>
            <a:r>
              <a:rPr lang="en-GB" b="1" dirty="0" smtClean="0"/>
              <a:t>Aryan race </a:t>
            </a:r>
            <a:r>
              <a:rPr lang="en-GB" dirty="0" smtClean="0"/>
              <a:t>(Germans) was physically and intellectually superior to all other races.</a:t>
            </a:r>
          </a:p>
          <a:p>
            <a:pPr marL="0" indent="0" eaLnBrk="1" hangingPunct="1">
              <a:buFont typeface="Wingdings 2" panose="05020102010507070707" pitchFamily="18" charset="2"/>
              <a:buNone/>
              <a:defRPr/>
            </a:pPr>
            <a:endParaRPr lang="en-GB" dirty="0" smtClean="0"/>
          </a:p>
          <a:p>
            <a:pPr eaLnBrk="1" hangingPunct="1">
              <a:defRPr/>
            </a:pPr>
            <a:r>
              <a:rPr lang="en-GB" dirty="0" smtClean="0"/>
              <a:t>The lowest form of life was the </a:t>
            </a:r>
            <a:r>
              <a:rPr lang="en-GB" b="1" dirty="0" err="1" smtClean="0"/>
              <a:t>Untermenschen</a:t>
            </a:r>
            <a:r>
              <a:rPr lang="en-GB" dirty="0" smtClean="0"/>
              <a:t> (sub-human) – the Jews, negroes and </a:t>
            </a:r>
            <a:r>
              <a:rPr lang="en-GB" dirty="0"/>
              <a:t>S</a:t>
            </a:r>
            <a:r>
              <a:rPr lang="en-GB" dirty="0" smtClean="0"/>
              <a:t>lavs.</a:t>
            </a:r>
          </a:p>
          <a:p>
            <a:pPr marL="0" indent="0" eaLnBrk="1" hangingPunct="1">
              <a:buFont typeface="Wingdings 2" panose="05020102010507070707" pitchFamily="18" charset="2"/>
              <a:buNone/>
              <a:defRPr/>
            </a:pPr>
            <a:endParaRPr lang="en-GB" dirty="0" smtClean="0"/>
          </a:p>
          <a:p>
            <a:pPr eaLnBrk="1" hangingPunct="1">
              <a:defRPr/>
            </a:pPr>
            <a:r>
              <a:rPr lang="en-GB" b="1" dirty="0" smtClean="0"/>
              <a:t>Interbreeding</a:t>
            </a:r>
            <a:r>
              <a:rPr lang="en-GB" dirty="0" smtClean="0"/>
              <a:t> between races must be prevented. </a:t>
            </a:r>
          </a:p>
          <a:p>
            <a:pPr eaLnBrk="1" hangingPunct="1">
              <a:defRPr/>
            </a:pPr>
            <a:endParaRPr lang="en-GB" dirty="0"/>
          </a:p>
          <a:p>
            <a:pPr eaLnBrk="1" hangingPunct="1">
              <a:defRPr/>
            </a:pPr>
            <a:r>
              <a:rPr lang="en-GB" dirty="0" smtClean="0"/>
              <a:t>He believed that the Jews polluted the German blood. That they were to blame for all of Germany’s problems and should be eliminated from German society.</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4. Communism</a:t>
            </a:r>
            <a:endParaRPr lang="en-GB" dirty="0"/>
          </a:p>
        </p:txBody>
      </p:sp>
      <p:sp>
        <p:nvSpPr>
          <p:cNvPr id="3" name="Content Placeholder 2"/>
          <p:cNvSpPr>
            <a:spLocks noGrp="1"/>
          </p:cNvSpPr>
          <p:nvPr>
            <p:ph sz="quarter" idx="1"/>
          </p:nvPr>
        </p:nvSpPr>
        <p:spPr>
          <a:xfrm>
            <a:off x="250825" y="1809750"/>
            <a:ext cx="5041900" cy="4572000"/>
          </a:xfrm>
        </p:spPr>
        <p:txBody>
          <a:bodyPr>
            <a:noAutofit/>
          </a:bodyPr>
          <a:lstStyle/>
          <a:p>
            <a:pPr eaLnBrk="1" hangingPunct="1">
              <a:defRPr/>
            </a:pPr>
            <a:r>
              <a:rPr lang="en-GB" sz="2400" dirty="0" smtClean="0"/>
              <a:t>Hitler believed Communism was a Jewish conspiracy to make all races equal and deny the Aryans their rights as the master race.</a:t>
            </a:r>
          </a:p>
          <a:p>
            <a:pPr eaLnBrk="1" hangingPunct="1">
              <a:defRPr/>
            </a:pPr>
            <a:endParaRPr lang="en-GB" sz="2400" dirty="0"/>
          </a:p>
          <a:p>
            <a:pPr eaLnBrk="1" hangingPunct="1">
              <a:defRPr/>
            </a:pPr>
            <a:r>
              <a:rPr lang="en-GB" sz="2400" dirty="0"/>
              <a:t>Hitler blamed the Communists for Germany's defeat in World War One, and he feared that the Communists were trying to take over Germany. </a:t>
            </a:r>
          </a:p>
          <a:p>
            <a:pPr eaLnBrk="1" hangingPunct="1">
              <a:defRPr/>
            </a:pPr>
            <a:endParaRPr lang="en-GB" sz="2400" dirty="0" smtClean="0"/>
          </a:p>
          <a:p>
            <a:pPr eaLnBrk="1" hangingPunct="1">
              <a:defRPr/>
            </a:pPr>
            <a:endParaRPr lang="en-GB" sz="2400" dirty="0" smtClean="0"/>
          </a:p>
          <a:p>
            <a:pPr eaLnBrk="1" hangingPunct="1">
              <a:defRPr/>
            </a:pPr>
            <a:r>
              <a:rPr lang="en-GB" sz="2400" dirty="0" smtClean="0"/>
              <a:t>Hitler’s goal was to</a:t>
            </a:r>
            <a:r>
              <a:rPr lang="en-GB" sz="2400" b="1" dirty="0" smtClean="0"/>
              <a:t> </a:t>
            </a:r>
            <a:r>
              <a:rPr lang="en-GB" sz="2400" b="1" u="sng" dirty="0" smtClean="0"/>
              <a:t>destroy</a:t>
            </a:r>
            <a:r>
              <a:rPr lang="en-GB" sz="2400" b="1" dirty="0" smtClean="0"/>
              <a:t> </a:t>
            </a:r>
            <a:r>
              <a:rPr lang="en-GB" sz="2400" dirty="0" smtClean="0"/>
              <a:t>Communism.</a:t>
            </a:r>
            <a:endParaRPr lang="en-GB" sz="2400" dirty="0"/>
          </a:p>
        </p:txBody>
      </p:sp>
      <p:pic>
        <p:nvPicPr>
          <p:cNvPr id="297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2636838"/>
            <a:ext cx="2879725" cy="215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eaLnBrk="1" hangingPunct="1">
              <a:defRPr/>
            </a:pPr>
            <a:r>
              <a:rPr lang="en-GB" sz="2800" dirty="0" smtClean="0"/>
              <a:t>The foundation of Hitler’s ideology was an intense hatred of the </a:t>
            </a:r>
            <a:r>
              <a:rPr lang="en-GB" sz="2800" dirty="0" smtClean="0"/>
              <a:t>Jews.</a:t>
            </a:r>
            <a:endParaRPr lang="en-GB" sz="2800" dirty="0" smtClean="0"/>
          </a:p>
          <a:p>
            <a:pPr eaLnBrk="1" hangingPunct="1">
              <a:defRPr/>
            </a:pPr>
            <a:endParaRPr lang="en-GB" sz="2800" dirty="0"/>
          </a:p>
          <a:p>
            <a:pPr eaLnBrk="1" hangingPunct="1">
              <a:defRPr/>
            </a:pPr>
            <a:r>
              <a:rPr lang="en-GB" sz="2800" dirty="0" smtClean="0"/>
              <a:t>He believed that the German race was being weakened by the Jews and that Jews were racially </a:t>
            </a:r>
            <a:r>
              <a:rPr lang="en-GB" sz="2800" dirty="0" smtClean="0"/>
              <a:t>inferior.</a:t>
            </a:r>
            <a:endParaRPr lang="en-GB" sz="2800" dirty="0" smtClean="0"/>
          </a:p>
          <a:p>
            <a:pPr eaLnBrk="1" hangingPunct="1">
              <a:defRPr/>
            </a:pPr>
            <a:endParaRPr lang="en-GB" sz="2800" dirty="0"/>
          </a:p>
          <a:p>
            <a:pPr eaLnBrk="1" hangingPunct="1">
              <a:defRPr/>
            </a:pPr>
            <a:r>
              <a:rPr lang="en-GB" sz="2800" dirty="0" smtClean="0"/>
              <a:t>Hitler wanted to create a pure German master race, the Aryan </a:t>
            </a:r>
            <a:r>
              <a:rPr lang="en-GB" sz="2800" dirty="0" smtClean="0"/>
              <a:t>race.</a:t>
            </a:r>
            <a:endParaRPr lang="en-GB" sz="2800" dirty="0" smtClean="0"/>
          </a:p>
          <a:p>
            <a:pPr eaLnBrk="1" hangingPunct="1">
              <a:defRPr/>
            </a:pPr>
            <a:endParaRPr lang="en-GB" sz="2800" dirty="0"/>
          </a:p>
          <a:p>
            <a:pPr eaLnBrk="1" hangingPunct="1">
              <a:defRPr/>
            </a:pPr>
            <a:endParaRPr lang="en-GB" sz="2800" dirty="0"/>
          </a:p>
          <a:p>
            <a:pPr eaLnBrk="1" hangingPunct="1">
              <a:defRPr/>
            </a:pPr>
            <a:endParaRPr lang="en-GB" sz="2800" dirty="0"/>
          </a:p>
        </p:txBody>
      </p:sp>
      <p:sp>
        <p:nvSpPr>
          <p:cNvPr id="3" name="Title 2"/>
          <p:cNvSpPr>
            <a:spLocks noGrp="1"/>
          </p:cNvSpPr>
          <p:nvPr>
            <p:ph type="title"/>
          </p:nvPr>
        </p:nvSpPr>
        <p:spPr/>
        <p:txBody>
          <a:bodyPr/>
          <a:lstStyle/>
          <a:p>
            <a:pPr eaLnBrk="1" hangingPunct="1">
              <a:defRPr/>
            </a:pPr>
            <a:r>
              <a:rPr lang="en-GB" dirty="0" smtClean="0"/>
              <a:t>What did Hitler and the Nazis believe?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eaLnBrk="1" hangingPunct="1">
              <a:defRPr/>
            </a:pPr>
            <a:r>
              <a:rPr lang="en-GB" sz="2800" dirty="0" smtClean="0"/>
              <a:t>Hitler promised the people of Germany that he would solve their </a:t>
            </a:r>
            <a:r>
              <a:rPr lang="en-GB" sz="2800" dirty="0" smtClean="0"/>
              <a:t>problems.</a:t>
            </a:r>
            <a:endParaRPr lang="en-GB" sz="2800" dirty="0" smtClean="0"/>
          </a:p>
          <a:p>
            <a:pPr eaLnBrk="1" hangingPunct="1">
              <a:defRPr/>
            </a:pPr>
            <a:endParaRPr lang="en-GB" sz="2800" dirty="0"/>
          </a:p>
          <a:p>
            <a:pPr eaLnBrk="1" hangingPunct="1">
              <a:defRPr/>
            </a:pPr>
            <a:r>
              <a:rPr lang="en-GB" sz="2800" dirty="0" smtClean="0"/>
              <a:t>He set out his vision for the future of Germany which would see Germany return to its former prosperity and </a:t>
            </a:r>
            <a:r>
              <a:rPr lang="en-GB" sz="2800" dirty="0" smtClean="0"/>
              <a:t>greatness.</a:t>
            </a:r>
            <a:endParaRPr lang="en-GB" sz="2800" dirty="0" smtClean="0"/>
          </a:p>
          <a:p>
            <a:pPr eaLnBrk="1" hangingPunct="1">
              <a:defRPr/>
            </a:pPr>
            <a:endParaRPr lang="en-GB" sz="2800" dirty="0"/>
          </a:p>
          <a:p>
            <a:pPr eaLnBrk="1" hangingPunct="1">
              <a:defRPr/>
            </a:pPr>
            <a:r>
              <a:rPr lang="en-GB" sz="2800" dirty="0" smtClean="0"/>
              <a:t>His skills as a speaker ensured that many in Germany believed his promises and his vision </a:t>
            </a:r>
            <a:r>
              <a:rPr lang="en-GB" sz="2800" dirty="0" smtClean="0"/>
              <a:t>whole-heartedly.</a:t>
            </a:r>
            <a:endParaRPr lang="en-GB" sz="2800" dirty="0" smtClean="0"/>
          </a:p>
          <a:p>
            <a:pPr eaLnBrk="1" hangingPunct="1">
              <a:defRPr/>
            </a:pPr>
            <a:endParaRPr lang="en-GB" sz="2800" dirty="0"/>
          </a:p>
          <a:p>
            <a:pPr eaLnBrk="1" hangingPunct="1">
              <a:defRPr/>
            </a:pPr>
            <a:endParaRPr lang="en-GB" sz="2800" dirty="0"/>
          </a:p>
        </p:txBody>
      </p:sp>
      <p:sp>
        <p:nvSpPr>
          <p:cNvPr id="3" name="Title 2"/>
          <p:cNvSpPr>
            <a:spLocks noGrp="1"/>
          </p:cNvSpPr>
          <p:nvPr>
            <p:ph type="title"/>
          </p:nvPr>
        </p:nvSpPr>
        <p:spPr/>
        <p:txBody>
          <a:bodyPr/>
          <a:lstStyle/>
          <a:p>
            <a:pPr eaLnBrk="1" hangingPunct="1">
              <a:defRPr/>
            </a:pPr>
            <a:r>
              <a:rPr lang="en-GB" dirty="0" smtClean="0"/>
              <a:t>Why did people follow Hitler and the Nazis?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857375"/>
            <a:ext cx="5443538" cy="4572000"/>
          </a:xfrm>
        </p:spPr>
        <p:txBody>
          <a:bodyPr>
            <a:normAutofit lnSpcReduction="10000"/>
          </a:bodyPr>
          <a:lstStyle/>
          <a:p>
            <a:pPr marL="274320" eaLnBrk="1" fontAlgn="auto" hangingPunct="1">
              <a:lnSpc>
                <a:spcPct val="80000"/>
              </a:lnSpc>
              <a:spcAft>
                <a:spcPts val="0"/>
              </a:spcAft>
              <a:defRPr/>
            </a:pPr>
            <a:r>
              <a:rPr lang="en-GB" sz="2800" dirty="0" smtClean="0"/>
              <a:t>Young Adolf attended church regularly and sang in the local choir.</a:t>
            </a:r>
          </a:p>
          <a:p>
            <a:pPr marL="274320" eaLnBrk="1" fontAlgn="auto" hangingPunct="1">
              <a:lnSpc>
                <a:spcPct val="80000"/>
              </a:lnSpc>
              <a:spcAft>
                <a:spcPts val="0"/>
              </a:spcAft>
              <a:buFont typeface="Wingdings 2" panose="05020102010507070707" pitchFamily="18" charset="2"/>
              <a:buNone/>
              <a:defRPr/>
            </a:pPr>
            <a:endParaRPr lang="en-GB" sz="2800" dirty="0" smtClean="0"/>
          </a:p>
          <a:p>
            <a:pPr marL="274320" eaLnBrk="1" fontAlgn="auto" hangingPunct="1">
              <a:lnSpc>
                <a:spcPct val="80000"/>
              </a:lnSpc>
              <a:spcAft>
                <a:spcPts val="0"/>
              </a:spcAft>
              <a:defRPr/>
            </a:pPr>
            <a:r>
              <a:rPr lang="en-GB" sz="2800" dirty="0" smtClean="0"/>
              <a:t>He grew up with a poor record at school and left at the age of 16.</a:t>
            </a:r>
          </a:p>
          <a:p>
            <a:pPr marL="274320" eaLnBrk="1" fontAlgn="auto" hangingPunct="1">
              <a:lnSpc>
                <a:spcPct val="80000"/>
              </a:lnSpc>
              <a:spcAft>
                <a:spcPts val="0"/>
              </a:spcAft>
              <a:buFont typeface="Wingdings 2" panose="05020102010507070707" pitchFamily="18" charset="2"/>
              <a:buNone/>
              <a:defRPr/>
            </a:pPr>
            <a:endParaRPr lang="en-GB" sz="2800" dirty="0" smtClean="0"/>
          </a:p>
          <a:p>
            <a:pPr marL="274320" eaLnBrk="1" fontAlgn="auto" hangingPunct="1">
              <a:lnSpc>
                <a:spcPct val="80000"/>
              </a:lnSpc>
              <a:spcAft>
                <a:spcPts val="0"/>
              </a:spcAft>
              <a:defRPr/>
            </a:pPr>
            <a:r>
              <a:rPr lang="en-GB" sz="2800" dirty="0" smtClean="0"/>
              <a:t>His ambition? </a:t>
            </a:r>
          </a:p>
          <a:p>
            <a:pPr marL="274320" eaLnBrk="1" fontAlgn="auto" hangingPunct="1">
              <a:lnSpc>
                <a:spcPct val="80000"/>
              </a:lnSpc>
              <a:spcAft>
                <a:spcPts val="0"/>
              </a:spcAft>
              <a:defRPr/>
            </a:pPr>
            <a:endParaRPr lang="en-GB" sz="2800" dirty="0"/>
          </a:p>
          <a:p>
            <a:pPr marL="274320" eaLnBrk="1" fontAlgn="auto" hangingPunct="1">
              <a:lnSpc>
                <a:spcPct val="80000"/>
              </a:lnSpc>
              <a:spcAft>
                <a:spcPts val="0"/>
              </a:spcAft>
              <a:defRPr/>
            </a:pPr>
            <a:r>
              <a:rPr lang="en-GB" sz="2800" dirty="0" smtClean="0"/>
              <a:t>To become an artist or architect.</a:t>
            </a:r>
          </a:p>
        </p:txBody>
      </p:sp>
      <p:sp>
        <p:nvSpPr>
          <p:cNvPr id="8194" name="Title 1"/>
          <p:cNvSpPr>
            <a:spLocks noGrp="1"/>
          </p:cNvSpPr>
          <p:nvPr>
            <p:ph type="title"/>
          </p:nvPr>
        </p:nvSpPr>
        <p:spPr/>
        <p:txBody>
          <a:bodyPr/>
          <a:lstStyle/>
          <a:p>
            <a:pPr eaLnBrk="1" fontAlgn="auto" hangingPunct="1">
              <a:spcAft>
                <a:spcPts val="0"/>
              </a:spcAft>
              <a:defRPr/>
            </a:pPr>
            <a:r>
              <a:rPr lang="en-GB" altLang="en-US" dirty="0" smtClean="0"/>
              <a:t>Hitler’s early years</a:t>
            </a:r>
          </a:p>
        </p:txBody>
      </p:sp>
      <p:pic>
        <p:nvPicPr>
          <p:cNvPr id="8196" name="Picture 2" descr="http://www.adolfhitler.dk/hitlersomu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556792"/>
            <a:ext cx="2530132" cy="35226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http://www.adolfhitler.dk/artworkstor.jpg"/>
          <p:cNvPicPr>
            <a:picLocks noChangeAspect="1" noChangeArrowheads="1"/>
          </p:cNvPicPr>
          <p:nvPr/>
        </p:nvPicPr>
        <p:blipFill>
          <a:blip r:embed="rId4">
            <a:extLst>
              <a:ext uri="{28A0092B-C50C-407E-A947-70E740481C1C}">
                <a14:useLocalDpi xmlns:a14="http://schemas.microsoft.com/office/drawing/2010/main" val="0"/>
              </a:ext>
            </a:extLst>
          </a:blip>
          <a:srcRect t="5757" b="5302"/>
          <a:stretch>
            <a:fillRect/>
          </a:stretch>
        </p:blipFill>
        <p:spPr bwMode="auto">
          <a:xfrm>
            <a:off x="5005388" y="4408463"/>
            <a:ext cx="152400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772816"/>
            <a:ext cx="4248150" cy="4572000"/>
          </a:xfrm>
        </p:spPr>
        <p:txBody>
          <a:bodyPr>
            <a:normAutofit/>
          </a:bodyPr>
          <a:lstStyle/>
          <a:p>
            <a:pPr marL="274320" eaLnBrk="1" fontAlgn="auto" hangingPunct="1">
              <a:lnSpc>
                <a:spcPct val="80000"/>
              </a:lnSpc>
              <a:spcAft>
                <a:spcPts val="0"/>
              </a:spcAft>
              <a:defRPr/>
            </a:pPr>
            <a:r>
              <a:rPr lang="en-GB" sz="2800" dirty="0" smtClean="0"/>
              <a:t>Hitler’s father died when Adolf was thirteen.</a:t>
            </a:r>
          </a:p>
          <a:p>
            <a:pPr marL="274320" eaLnBrk="1" fontAlgn="auto" hangingPunct="1">
              <a:lnSpc>
                <a:spcPct val="80000"/>
              </a:lnSpc>
              <a:spcAft>
                <a:spcPts val="0"/>
              </a:spcAft>
              <a:buFont typeface="Wingdings 2" panose="05020102010507070707" pitchFamily="18" charset="2"/>
              <a:buNone/>
              <a:defRPr/>
            </a:pPr>
            <a:endParaRPr lang="en-GB" sz="2800" dirty="0" smtClean="0"/>
          </a:p>
          <a:p>
            <a:pPr marL="274320" eaLnBrk="1" fontAlgn="auto" hangingPunct="1">
              <a:lnSpc>
                <a:spcPct val="80000"/>
              </a:lnSpc>
              <a:spcAft>
                <a:spcPts val="0"/>
              </a:spcAft>
              <a:defRPr/>
            </a:pPr>
            <a:r>
              <a:rPr lang="en-GB" sz="2800" dirty="0" smtClean="0"/>
              <a:t>His mother brought up Hitler and his sister alone.</a:t>
            </a:r>
          </a:p>
          <a:p>
            <a:pPr marL="274320" eaLnBrk="1" fontAlgn="auto" hangingPunct="1">
              <a:lnSpc>
                <a:spcPct val="80000"/>
              </a:lnSpc>
              <a:spcAft>
                <a:spcPts val="0"/>
              </a:spcAft>
              <a:buFont typeface="Wingdings 2" panose="05020102010507070707" pitchFamily="18" charset="2"/>
              <a:buNone/>
              <a:defRPr/>
            </a:pPr>
            <a:endParaRPr lang="en-GB" sz="2800" dirty="0" smtClean="0"/>
          </a:p>
          <a:p>
            <a:pPr marL="274320" eaLnBrk="1" fontAlgn="auto" hangingPunct="1">
              <a:lnSpc>
                <a:spcPct val="80000"/>
              </a:lnSpc>
              <a:spcAft>
                <a:spcPts val="0"/>
              </a:spcAft>
              <a:defRPr/>
            </a:pPr>
            <a:r>
              <a:rPr lang="en-GB" sz="2800" dirty="0" smtClean="0"/>
              <a:t>She too died when Hitler was 18.</a:t>
            </a:r>
            <a:br>
              <a:rPr lang="en-GB" sz="2800" dirty="0" smtClean="0"/>
            </a:br>
            <a:endParaRPr lang="en-GB" sz="2800" dirty="0" smtClean="0"/>
          </a:p>
        </p:txBody>
      </p:sp>
      <p:sp>
        <p:nvSpPr>
          <p:cNvPr id="8194" name="Title 1"/>
          <p:cNvSpPr>
            <a:spLocks noGrp="1"/>
          </p:cNvSpPr>
          <p:nvPr>
            <p:ph type="title"/>
          </p:nvPr>
        </p:nvSpPr>
        <p:spPr/>
        <p:txBody>
          <a:bodyPr/>
          <a:lstStyle/>
          <a:p>
            <a:pPr eaLnBrk="1" fontAlgn="auto" hangingPunct="1">
              <a:spcAft>
                <a:spcPts val="0"/>
              </a:spcAft>
              <a:defRPr/>
            </a:pPr>
            <a:r>
              <a:rPr lang="en-GB" altLang="en-US" dirty="0" smtClean="0"/>
              <a:t>Hitler’s Family Life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2488770"/>
            <a:ext cx="2048259" cy="247839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492896"/>
            <a:ext cx="1739223" cy="2478393"/>
          </a:xfrm>
          <a:prstGeom prst="rect">
            <a:avLst/>
          </a:prstGeom>
        </p:spPr>
      </p:pic>
      <p:sp>
        <p:nvSpPr>
          <p:cNvPr id="5" name="Rounded Rectangle 4"/>
          <p:cNvSpPr/>
          <p:nvPr/>
        </p:nvSpPr>
        <p:spPr>
          <a:xfrm>
            <a:off x="5415869" y="5116166"/>
            <a:ext cx="201622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Hitler’s parents</a:t>
            </a:r>
            <a:endParaRPr lang="en-GB" dirty="0"/>
          </a:p>
        </p:txBody>
      </p:sp>
    </p:spTree>
    <p:custDataLst>
      <p:tags r:id="rId1"/>
    </p:custDataLst>
    <p:extLst>
      <p:ext uri="{BB962C8B-B14F-4D97-AF65-F5344CB8AC3E}">
        <p14:creationId xmlns:p14="http://schemas.microsoft.com/office/powerpoint/2010/main" val="2659467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179512" y="1605343"/>
            <a:ext cx="8407400" cy="2447925"/>
          </a:xfrm>
          <a:prstGeom prst="wedgeRoundRectCallout">
            <a:avLst>
              <a:gd name="adj1" fmla="val 50449"/>
              <a:gd name="adj2" fmla="val 728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altLang="en-US" sz="2400" dirty="0">
                <a:latin typeface="+mj-lt"/>
              </a:rPr>
              <a:t>"Adolf challenged my father to extreme harshness and got his sound thrashing every day. He was a scrubby little rogue, and all attempts of his father to thrash him for his rudeness were in vain. How often on the other hand did my mother caress him and try to obtain with her kindness where the father could not succeed with harshness ..."</a:t>
            </a:r>
          </a:p>
        </p:txBody>
      </p:sp>
      <p:sp>
        <p:nvSpPr>
          <p:cNvPr id="3" name="Content Placeholder 2"/>
          <p:cNvSpPr>
            <a:spLocks noGrp="1"/>
          </p:cNvSpPr>
          <p:nvPr>
            <p:ph idx="1"/>
          </p:nvPr>
        </p:nvSpPr>
        <p:spPr>
          <a:xfrm>
            <a:off x="179512" y="4437112"/>
            <a:ext cx="6279232" cy="4406900"/>
          </a:xfrm>
        </p:spPr>
        <p:txBody>
          <a:bodyPr/>
          <a:lstStyle/>
          <a:p>
            <a:pPr marL="274320" eaLnBrk="1" fontAlgn="auto" hangingPunct="1">
              <a:spcAft>
                <a:spcPts val="0"/>
              </a:spcAft>
              <a:defRPr/>
            </a:pPr>
            <a:r>
              <a:rPr lang="en-GB" altLang="en-US" dirty="0" smtClean="0"/>
              <a:t>Hitler’s father was very strict and had a difficult temper.</a:t>
            </a:r>
          </a:p>
          <a:p>
            <a:pPr marL="274320" eaLnBrk="1" fontAlgn="auto" hangingPunct="1">
              <a:spcAft>
                <a:spcPts val="0"/>
              </a:spcAft>
              <a:buFont typeface="Wingdings 2" panose="05020102010507070707" pitchFamily="18" charset="2"/>
              <a:buNone/>
              <a:defRPr/>
            </a:pPr>
            <a:endParaRPr lang="en-GB" altLang="en-US" dirty="0" smtClean="0"/>
          </a:p>
          <a:p>
            <a:pPr marL="274320" eaLnBrk="1" fontAlgn="auto" hangingPunct="1">
              <a:spcAft>
                <a:spcPts val="0"/>
              </a:spcAft>
              <a:defRPr/>
            </a:pPr>
            <a:r>
              <a:rPr lang="en-GB" altLang="en-US" dirty="0" smtClean="0"/>
              <a:t>Adolf bore the brunt of his father’s temper.</a:t>
            </a:r>
          </a:p>
          <a:p>
            <a:pPr marL="274320" eaLnBrk="1" fontAlgn="auto" hangingPunct="1">
              <a:spcAft>
                <a:spcPts val="0"/>
              </a:spcAft>
              <a:buFont typeface="Wingdings 2" panose="05020102010507070707" pitchFamily="18" charset="2"/>
              <a:buNone/>
              <a:defRPr/>
            </a:pPr>
            <a:endParaRPr lang="en-GB" altLang="en-US" dirty="0" smtClean="0"/>
          </a:p>
          <a:p>
            <a:pPr marL="274320" eaLnBrk="1" fontAlgn="auto" hangingPunct="1">
              <a:spcAft>
                <a:spcPts val="0"/>
              </a:spcAft>
              <a:defRPr/>
            </a:pPr>
            <a:r>
              <a:rPr lang="en-GB" altLang="en-US" dirty="0" smtClean="0"/>
              <a:t>His sister Paula said:</a:t>
            </a:r>
          </a:p>
        </p:txBody>
      </p:sp>
      <p:sp>
        <p:nvSpPr>
          <p:cNvPr id="9219" name="Title 1"/>
          <p:cNvSpPr>
            <a:spLocks noGrp="1"/>
          </p:cNvSpPr>
          <p:nvPr>
            <p:ph type="title"/>
          </p:nvPr>
        </p:nvSpPr>
        <p:spPr/>
        <p:txBody>
          <a:bodyPr/>
          <a:lstStyle/>
          <a:p>
            <a:pPr eaLnBrk="1" fontAlgn="auto" hangingPunct="1">
              <a:spcAft>
                <a:spcPts val="0"/>
              </a:spcAft>
              <a:defRPr/>
            </a:pPr>
            <a:r>
              <a:rPr lang="en-GB" altLang="en-US" smtClean="0"/>
              <a:t>Early life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403" y="4653136"/>
            <a:ext cx="1507624" cy="202844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916113"/>
            <a:ext cx="6300788" cy="4572000"/>
          </a:xfrm>
        </p:spPr>
        <p:txBody>
          <a:bodyPr>
            <a:normAutofit fontScale="92500"/>
          </a:bodyPr>
          <a:lstStyle/>
          <a:p>
            <a:pPr marL="274320" eaLnBrk="1" fontAlgn="auto" hangingPunct="1">
              <a:lnSpc>
                <a:spcPct val="80000"/>
              </a:lnSpc>
              <a:spcAft>
                <a:spcPts val="0"/>
              </a:spcAft>
              <a:defRPr/>
            </a:pPr>
            <a:r>
              <a:rPr lang="en-GB" sz="2200" dirty="0" smtClean="0"/>
              <a:t>In 1907 Hitler moved to Vienna, the capital of Austria, where the Vienna Academy of Fine Arts was located.</a:t>
            </a:r>
          </a:p>
          <a:p>
            <a:pPr marL="274320" eaLnBrk="1" fontAlgn="auto" hangingPunct="1">
              <a:lnSpc>
                <a:spcPct val="80000"/>
              </a:lnSpc>
              <a:spcAft>
                <a:spcPts val="0"/>
              </a:spcAft>
              <a:buFont typeface="Wingdings 2" panose="05020102010507070707" pitchFamily="18" charset="2"/>
              <a:buNone/>
              <a:defRPr/>
            </a:pPr>
            <a:endParaRPr lang="en-GB" sz="2200" dirty="0" smtClean="0"/>
          </a:p>
          <a:p>
            <a:pPr marL="274320" eaLnBrk="1" fontAlgn="auto" hangingPunct="1">
              <a:lnSpc>
                <a:spcPct val="80000"/>
              </a:lnSpc>
              <a:spcAft>
                <a:spcPts val="0"/>
              </a:spcAft>
              <a:defRPr/>
            </a:pPr>
            <a:r>
              <a:rPr lang="en-GB" sz="2200" dirty="0" smtClean="0"/>
              <a:t>Hitler took the entrance examination in a bid to fulfil his dream of becoming a painter.</a:t>
            </a:r>
          </a:p>
          <a:p>
            <a:pPr marL="274320" eaLnBrk="1" fontAlgn="auto" hangingPunct="1">
              <a:lnSpc>
                <a:spcPct val="80000"/>
              </a:lnSpc>
              <a:spcAft>
                <a:spcPts val="0"/>
              </a:spcAft>
              <a:buFont typeface="Wingdings 2" panose="05020102010507070707" pitchFamily="18" charset="2"/>
              <a:buNone/>
              <a:defRPr/>
            </a:pPr>
            <a:endParaRPr lang="en-GB" sz="2200" dirty="0" smtClean="0"/>
          </a:p>
          <a:p>
            <a:pPr marL="274320" eaLnBrk="1" fontAlgn="auto" hangingPunct="1">
              <a:lnSpc>
                <a:spcPct val="80000"/>
              </a:lnSpc>
              <a:spcAft>
                <a:spcPts val="0"/>
              </a:spcAft>
              <a:defRPr/>
            </a:pPr>
            <a:r>
              <a:rPr lang="en-GB" sz="2200" dirty="0" smtClean="0"/>
              <a:t>He was eighteen years old and full of high hopes.</a:t>
            </a:r>
          </a:p>
          <a:p>
            <a:pPr marL="274320" eaLnBrk="1" fontAlgn="auto" hangingPunct="1">
              <a:lnSpc>
                <a:spcPct val="80000"/>
              </a:lnSpc>
              <a:spcAft>
                <a:spcPts val="0"/>
              </a:spcAft>
              <a:buFont typeface="Wingdings 2" panose="05020102010507070707" pitchFamily="18" charset="2"/>
              <a:buNone/>
              <a:defRPr/>
            </a:pPr>
            <a:endParaRPr lang="en-GB" sz="2200" dirty="0" smtClean="0"/>
          </a:p>
          <a:p>
            <a:pPr marL="274320" eaLnBrk="1" fontAlgn="auto" hangingPunct="1">
              <a:lnSpc>
                <a:spcPct val="80000"/>
              </a:lnSpc>
              <a:spcAft>
                <a:spcPts val="0"/>
              </a:spcAft>
              <a:defRPr/>
            </a:pPr>
            <a:r>
              <a:rPr lang="en-GB" sz="2200" dirty="0" smtClean="0"/>
              <a:t>To his own surprise he </a:t>
            </a:r>
            <a:r>
              <a:rPr lang="en-GB" sz="2200" b="1" dirty="0" smtClean="0"/>
              <a:t>failed to get admission.</a:t>
            </a:r>
          </a:p>
          <a:p>
            <a:pPr marL="274320" eaLnBrk="1" fontAlgn="auto" hangingPunct="1">
              <a:lnSpc>
                <a:spcPct val="80000"/>
              </a:lnSpc>
              <a:spcAft>
                <a:spcPts val="0"/>
              </a:spcAft>
              <a:buFont typeface="Wingdings 2" panose="05020102010507070707" pitchFamily="18" charset="2"/>
              <a:buNone/>
              <a:defRPr/>
            </a:pPr>
            <a:endParaRPr lang="en-GB" sz="2200" b="1" dirty="0" smtClean="0"/>
          </a:p>
          <a:p>
            <a:pPr marL="274320" eaLnBrk="1" fontAlgn="auto" hangingPunct="1">
              <a:lnSpc>
                <a:spcPct val="80000"/>
              </a:lnSpc>
              <a:spcAft>
                <a:spcPts val="0"/>
              </a:spcAft>
              <a:defRPr/>
            </a:pPr>
            <a:r>
              <a:rPr lang="en-GB" sz="2200" dirty="0" smtClean="0"/>
              <a:t>After trying again and failing, within a year he was living in homeless shelters and eating at charity soup-kitchens.</a:t>
            </a:r>
          </a:p>
        </p:txBody>
      </p:sp>
      <p:sp>
        <p:nvSpPr>
          <p:cNvPr id="10242" name="Title 1"/>
          <p:cNvSpPr>
            <a:spLocks noGrp="1"/>
          </p:cNvSpPr>
          <p:nvPr>
            <p:ph type="title"/>
          </p:nvPr>
        </p:nvSpPr>
        <p:spPr/>
        <p:txBody>
          <a:bodyPr/>
          <a:lstStyle/>
          <a:p>
            <a:pPr eaLnBrk="1" fontAlgn="auto" hangingPunct="1">
              <a:spcAft>
                <a:spcPts val="0"/>
              </a:spcAft>
              <a:defRPr/>
            </a:pPr>
            <a:r>
              <a:rPr lang="en-GB" altLang="en-US" smtClean="0"/>
              <a:t>Hitler the artist</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2565400"/>
            <a:ext cx="178117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844675"/>
            <a:ext cx="4537075" cy="4572000"/>
          </a:xfrm>
        </p:spPr>
        <p:txBody>
          <a:bodyPr>
            <a:normAutofit/>
          </a:bodyPr>
          <a:lstStyle/>
          <a:p>
            <a:pPr marL="274320" eaLnBrk="1" fontAlgn="auto" hangingPunct="1">
              <a:spcAft>
                <a:spcPts val="0"/>
              </a:spcAft>
              <a:defRPr/>
            </a:pPr>
            <a:r>
              <a:rPr lang="en-GB" altLang="en-US" sz="2800" dirty="0" smtClean="0"/>
              <a:t>In Vienna Hitler spent his time reading </a:t>
            </a:r>
            <a:r>
              <a:rPr lang="en-GB" altLang="en-US" sz="2800" b="1" dirty="0" smtClean="0"/>
              <a:t>anti-Semitic</a:t>
            </a:r>
            <a:r>
              <a:rPr lang="en-GB" altLang="en-US" sz="2800" dirty="0" smtClean="0"/>
              <a:t> tabloids and pamphlets.</a:t>
            </a:r>
          </a:p>
          <a:p>
            <a:pPr marL="274320" eaLnBrk="1" fontAlgn="auto" hangingPunct="1">
              <a:spcAft>
                <a:spcPts val="0"/>
              </a:spcAft>
              <a:buFont typeface="Wingdings 2" panose="05020102010507070707" pitchFamily="18" charset="2"/>
              <a:buNone/>
              <a:defRPr/>
            </a:pPr>
            <a:endParaRPr lang="en-GB" altLang="en-US" sz="2800" dirty="0" smtClean="0"/>
          </a:p>
          <a:p>
            <a:pPr marL="274320" eaLnBrk="1" fontAlgn="auto" hangingPunct="1">
              <a:spcAft>
                <a:spcPts val="0"/>
              </a:spcAft>
              <a:defRPr/>
            </a:pPr>
            <a:r>
              <a:rPr lang="en-GB" altLang="en-US" sz="2800" dirty="0" smtClean="0"/>
              <a:t>He took occasional unskilled jobs and sold some of his paintings or advertising posters whenever he could.</a:t>
            </a:r>
          </a:p>
        </p:txBody>
      </p:sp>
      <p:sp>
        <p:nvSpPr>
          <p:cNvPr id="11266" name="Title 1"/>
          <p:cNvSpPr>
            <a:spLocks noGrp="1"/>
          </p:cNvSpPr>
          <p:nvPr>
            <p:ph type="title"/>
          </p:nvPr>
        </p:nvSpPr>
        <p:spPr/>
        <p:txBody>
          <a:bodyPr/>
          <a:lstStyle/>
          <a:p>
            <a:pPr eaLnBrk="1" fontAlgn="auto" hangingPunct="1">
              <a:spcAft>
                <a:spcPts val="0"/>
              </a:spcAft>
              <a:defRPr/>
            </a:pPr>
            <a:r>
              <a:rPr lang="en-GB" altLang="en-US" smtClean="0"/>
              <a:t>Vienna</a:t>
            </a:r>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276475"/>
            <a:ext cx="3886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74320" eaLnBrk="1" fontAlgn="auto" hangingPunct="1">
              <a:spcAft>
                <a:spcPts val="0"/>
              </a:spcAft>
              <a:defRPr/>
            </a:pPr>
            <a:r>
              <a:rPr lang="en-GB" altLang="en-US" sz="2400" dirty="0" smtClean="0"/>
              <a:t>At this time Hitler began to show traits that would characterise his later life:</a:t>
            </a:r>
          </a:p>
          <a:p>
            <a:pPr marL="274320" eaLnBrk="1" fontAlgn="auto" hangingPunct="1">
              <a:spcAft>
                <a:spcPts val="0"/>
              </a:spcAft>
              <a:buFont typeface="Wingdings 2" panose="05020102010507070707" pitchFamily="18" charset="2"/>
              <a:buNone/>
              <a:defRPr/>
            </a:pPr>
            <a:r>
              <a:rPr lang="en-GB" altLang="en-US" sz="2400" dirty="0" smtClean="0"/>
              <a:t> </a:t>
            </a:r>
          </a:p>
          <a:p>
            <a:pPr marL="274320" eaLnBrk="1" fontAlgn="auto" hangingPunct="1">
              <a:spcAft>
                <a:spcPts val="0"/>
              </a:spcAft>
              <a:defRPr/>
            </a:pPr>
            <a:r>
              <a:rPr lang="en-GB" altLang="en-US" sz="2400" dirty="0" smtClean="0"/>
              <a:t>An </a:t>
            </a:r>
            <a:r>
              <a:rPr lang="en-GB" altLang="en-US" sz="2400" dirty="0"/>
              <a:t>i</a:t>
            </a:r>
            <a:r>
              <a:rPr lang="en-GB" altLang="en-US" sz="2400" dirty="0" smtClean="0"/>
              <a:t>nability to establish ordinary human relationships</a:t>
            </a:r>
          </a:p>
          <a:p>
            <a:pPr marL="274320" eaLnBrk="1" fontAlgn="auto" hangingPunct="1">
              <a:spcAft>
                <a:spcPts val="0"/>
              </a:spcAft>
              <a:buFont typeface="Wingdings 2" panose="05020102010507070707" pitchFamily="18" charset="2"/>
              <a:buNone/>
              <a:defRPr/>
            </a:pPr>
            <a:endParaRPr lang="en-GB" altLang="en-US" sz="2400" dirty="0" smtClean="0"/>
          </a:p>
          <a:p>
            <a:pPr marL="274320" eaLnBrk="1" fontAlgn="auto" hangingPunct="1">
              <a:spcAft>
                <a:spcPts val="0"/>
              </a:spcAft>
              <a:defRPr/>
            </a:pPr>
            <a:r>
              <a:rPr lang="en-GB" altLang="en-US" sz="2400" dirty="0"/>
              <a:t>I</a:t>
            </a:r>
            <a:r>
              <a:rPr lang="en-GB" altLang="en-US" sz="2400" dirty="0" smtClean="0"/>
              <a:t>ntolerance and hatred, especially of the Jews</a:t>
            </a:r>
          </a:p>
          <a:p>
            <a:pPr marL="274320" eaLnBrk="1" fontAlgn="auto" hangingPunct="1">
              <a:spcAft>
                <a:spcPts val="0"/>
              </a:spcAft>
              <a:buFont typeface="Wingdings 2" panose="05020102010507070707" pitchFamily="18" charset="2"/>
              <a:buNone/>
              <a:defRPr/>
            </a:pPr>
            <a:endParaRPr lang="en-GB" altLang="en-US" sz="2400" dirty="0" smtClean="0"/>
          </a:p>
          <a:p>
            <a:pPr marL="274320" eaLnBrk="1" fontAlgn="auto" hangingPunct="1">
              <a:spcAft>
                <a:spcPts val="0"/>
              </a:spcAft>
              <a:defRPr/>
            </a:pPr>
            <a:r>
              <a:rPr lang="en-GB" altLang="en-US" sz="2400" dirty="0" smtClean="0"/>
              <a:t>A readiness to live in a fantasy-world so as to escape his failure</a:t>
            </a:r>
          </a:p>
        </p:txBody>
      </p:sp>
      <p:sp>
        <p:nvSpPr>
          <p:cNvPr id="12290" name="Title 1"/>
          <p:cNvSpPr>
            <a:spLocks noGrp="1"/>
          </p:cNvSpPr>
          <p:nvPr>
            <p:ph type="title"/>
          </p:nvPr>
        </p:nvSpPr>
        <p:spPr/>
        <p:txBody>
          <a:bodyPr/>
          <a:lstStyle/>
          <a:p>
            <a:pPr eaLnBrk="1" fontAlgn="auto" hangingPunct="1">
              <a:spcAft>
                <a:spcPts val="0"/>
              </a:spcAft>
              <a:defRPr/>
            </a:pPr>
            <a:r>
              <a:rPr lang="en-GB" altLang="en-US" smtClean="0"/>
              <a:t>Character &amp; beliefs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999" y="1662113"/>
            <a:ext cx="8493001" cy="1481137"/>
          </a:xfrm>
        </p:spPr>
        <p:txBody>
          <a:bodyPr>
            <a:normAutofit/>
          </a:bodyPr>
          <a:lstStyle/>
          <a:p>
            <a:pPr marL="274320" eaLnBrk="1" fontAlgn="auto" hangingPunct="1">
              <a:spcAft>
                <a:spcPts val="0"/>
              </a:spcAft>
              <a:defRPr/>
            </a:pPr>
            <a:r>
              <a:rPr lang="en-GB" altLang="en-US" sz="2400" dirty="0" smtClean="0"/>
              <a:t>Hitler’s life changed with World War One.</a:t>
            </a:r>
          </a:p>
          <a:p>
            <a:pPr marL="274320" eaLnBrk="1" fontAlgn="auto" hangingPunct="1">
              <a:spcAft>
                <a:spcPts val="0"/>
              </a:spcAft>
              <a:defRPr/>
            </a:pPr>
            <a:r>
              <a:rPr lang="en-GB" altLang="en-US" sz="2400" dirty="0" smtClean="0"/>
              <a:t>World War One was a welcome event which gave him some </a:t>
            </a:r>
            <a:r>
              <a:rPr lang="en-GB" altLang="en-US" sz="2400" b="1" dirty="0" smtClean="0"/>
              <a:t>purpose</a:t>
            </a:r>
            <a:r>
              <a:rPr lang="en-GB" altLang="en-US" sz="2400" dirty="0" smtClean="0"/>
              <a:t> in life.</a:t>
            </a:r>
          </a:p>
          <a:p>
            <a:pPr marL="274320" eaLnBrk="1" fontAlgn="auto" hangingPunct="1">
              <a:spcAft>
                <a:spcPts val="0"/>
              </a:spcAft>
              <a:defRPr/>
            </a:pPr>
            <a:endParaRPr lang="en-GB" altLang="en-US" sz="2400" dirty="0" smtClean="0"/>
          </a:p>
        </p:txBody>
      </p:sp>
      <p:sp>
        <p:nvSpPr>
          <p:cNvPr id="13314" name="Title 1"/>
          <p:cNvSpPr>
            <a:spLocks noGrp="1"/>
          </p:cNvSpPr>
          <p:nvPr>
            <p:ph type="title"/>
          </p:nvPr>
        </p:nvSpPr>
        <p:spPr/>
        <p:txBody>
          <a:bodyPr/>
          <a:lstStyle/>
          <a:p>
            <a:pPr eaLnBrk="1" fontAlgn="auto" hangingPunct="1">
              <a:spcAft>
                <a:spcPts val="0"/>
              </a:spcAft>
              <a:defRPr/>
            </a:pPr>
            <a:r>
              <a:rPr lang="en-GB" altLang="en-US" dirty="0" smtClean="0"/>
              <a:t>War declared!</a:t>
            </a: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118062"/>
            <a:ext cx="477202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5940152" y="3143250"/>
            <a:ext cx="2952328" cy="3314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Hitler in Munich joining the crowds greeting news of the outbreak of war.</a:t>
            </a:r>
            <a:endParaRPr lang="en-GB" sz="2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 name="TYPE" val="0"/>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408</TotalTime>
  <Words>1362</Words>
  <Application>Microsoft Office PowerPoint</Application>
  <PresentationFormat>On-screen Show (4:3)</PresentationFormat>
  <Paragraphs>168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Franklin Gothic Medium</vt:lpstr>
      <vt:lpstr>Wingdings</vt:lpstr>
      <vt:lpstr>Wingdings 2</vt:lpstr>
      <vt:lpstr>Grid</vt:lpstr>
      <vt:lpstr>Who was Hitler? Who were the Nazis?</vt:lpstr>
      <vt:lpstr>PowerPoint Presentation</vt:lpstr>
      <vt:lpstr>Hitler’s early years</vt:lpstr>
      <vt:lpstr>Hitler’s Family Life</vt:lpstr>
      <vt:lpstr>Early life</vt:lpstr>
      <vt:lpstr>Hitler the artist</vt:lpstr>
      <vt:lpstr>Vienna</vt:lpstr>
      <vt:lpstr>Character &amp; beliefs</vt:lpstr>
      <vt:lpstr>War declared!</vt:lpstr>
      <vt:lpstr>World War One </vt:lpstr>
      <vt:lpstr>After the war: Negotiating the Peace</vt:lpstr>
      <vt:lpstr>Hitler’s response to the Treaty</vt:lpstr>
      <vt:lpstr>After the War</vt:lpstr>
      <vt:lpstr>The NSDAP (Nazi Party)</vt:lpstr>
      <vt:lpstr>The NSDAP (Nazi Party)</vt:lpstr>
      <vt:lpstr>NSDAP (Nazi Party)</vt:lpstr>
      <vt:lpstr>Ideology of the Nazi Party</vt:lpstr>
      <vt:lpstr>1. Treaty of Versailles</vt:lpstr>
      <vt:lpstr>2. Lebensraum</vt:lpstr>
      <vt:lpstr>PowerPoint Presentation</vt:lpstr>
      <vt:lpstr>3. Race</vt:lpstr>
      <vt:lpstr>3. Race</vt:lpstr>
      <vt:lpstr>4. Communism</vt:lpstr>
      <vt:lpstr>What did Hitler and the Nazis believe?</vt:lpstr>
      <vt:lpstr>Why did people follow Hitler and the Nazis?</vt:lpstr>
    </vt:vector>
  </TitlesOfParts>
  <Company>Hutchesons' Grammar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Adolf Hitler: Biography</dc:title>
  <dc:creator>Hutchesons' Grammar School</dc:creator>
  <cp:lastModifiedBy>hannah jakobsen</cp:lastModifiedBy>
  <cp:revision>60</cp:revision>
  <dcterms:created xsi:type="dcterms:W3CDTF">2010-02-09T13:45:50Z</dcterms:created>
  <dcterms:modified xsi:type="dcterms:W3CDTF">2014-08-12T13:20:27Z</dcterms:modified>
</cp:coreProperties>
</file>